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media/image71.jpg" ContentType="image/gif"/>
  <Override PartName="/ppt/notesSlides/notesSlide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7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9"/>
  </p:notesMasterIdLst>
  <p:sldIdLst>
    <p:sldId id="281" r:id="rId2"/>
    <p:sldId id="302" r:id="rId3"/>
    <p:sldId id="461" r:id="rId4"/>
    <p:sldId id="447" r:id="rId5"/>
    <p:sldId id="448" r:id="rId6"/>
    <p:sldId id="449" r:id="rId7"/>
    <p:sldId id="331" r:id="rId8"/>
    <p:sldId id="383" r:id="rId9"/>
    <p:sldId id="423" r:id="rId10"/>
    <p:sldId id="445" r:id="rId11"/>
    <p:sldId id="424" r:id="rId12"/>
    <p:sldId id="442" r:id="rId13"/>
    <p:sldId id="426" r:id="rId14"/>
    <p:sldId id="352" r:id="rId15"/>
    <p:sldId id="371" r:id="rId16"/>
    <p:sldId id="387" r:id="rId17"/>
    <p:sldId id="397" r:id="rId18"/>
    <p:sldId id="452" r:id="rId19"/>
    <p:sldId id="417" r:id="rId20"/>
    <p:sldId id="454" r:id="rId21"/>
    <p:sldId id="443" r:id="rId22"/>
    <p:sldId id="444" r:id="rId23"/>
    <p:sldId id="453" r:id="rId24"/>
    <p:sldId id="455" r:id="rId25"/>
    <p:sldId id="367" r:id="rId26"/>
    <p:sldId id="368" r:id="rId27"/>
    <p:sldId id="460" r:id="rId28"/>
    <p:sldId id="344" r:id="rId29"/>
    <p:sldId id="456" r:id="rId30"/>
    <p:sldId id="457" r:id="rId31"/>
    <p:sldId id="458" r:id="rId32"/>
    <p:sldId id="459" r:id="rId33"/>
    <p:sldId id="462" r:id="rId34"/>
    <p:sldId id="410" r:id="rId35"/>
    <p:sldId id="450" r:id="rId36"/>
    <p:sldId id="451" r:id="rId37"/>
    <p:sldId id="438" r:id="rId38"/>
    <p:sldId id="412" r:id="rId39"/>
    <p:sldId id="413" r:id="rId40"/>
    <p:sldId id="414" r:id="rId41"/>
    <p:sldId id="415" r:id="rId42"/>
    <p:sldId id="431" r:id="rId43"/>
    <p:sldId id="432" r:id="rId44"/>
    <p:sldId id="433" r:id="rId45"/>
    <p:sldId id="434" r:id="rId46"/>
    <p:sldId id="435" r:id="rId47"/>
    <p:sldId id="436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1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8757" autoAdjust="0"/>
  </p:normalViewPr>
  <p:slideViewPr>
    <p:cSldViewPr>
      <p:cViewPr varScale="1">
        <p:scale>
          <a:sx n="69" d="100"/>
          <a:sy n="69" d="100"/>
        </p:scale>
        <p:origin x="-109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png"/><Relationship Id="rId1" Type="http://schemas.openxmlformats.org/officeDocument/2006/relationships/image" Target="../media/image164.png"/><Relationship Id="rId5" Type="http://schemas.openxmlformats.org/officeDocument/2006/relationships/image" Target="../media/image168.tif"/><Relationship Id="rId4" Type="http://schemas.openxmlformats.org/officeDocument/2006/relationships/image" Target="../media/image16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Relationship Id="rId4" Type="http://schemas.openxmlformats.org/officeDocument/2006/relationships/image" Target="../media/image12.jpe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203.jpeg"/><Relationship Id="rId1" Type="http://schemas.openxmlformats.org/officeDocument/2006/relationships/image" Target="../media/image202.jpeg"/><Relationship Id="rId6" Type="http://schemas.openxmlformats.org/officeDocument/2006/relationships/image" Target="../media/image207.jpeg"/><Relationship Id="rId5" Type="http://schemas.openxmlformats.org/officeDocument/2006/relationships/image" Target="../media/image206.jpeg"/><Relationship Id="rId4" Type="http://schemas.openxmlformats.org/officeDocument/2006/relationships/image" Target="../media/image205.jpe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jpeg"/><Relationship Id="rId1" Type="http://schemas.openxmlformats.org/officeDocument/2006/relationships/image" Target="../media/image208.jpeg"/></Relationships>
</file>

<file path=ppt/diagrams/_rels/data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1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Relationship Id="rId4" Type="http://schemas.openxmlformats.org/officeDocument/2006/relationships/image" Target="../media/image23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Relationship Id="rId4" Type="http://schemas.openxmlformats.org/officeDocument/2006/relationships/image" Target="../media/image30.jpe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image" Target="../media/image31.jpeg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png"/><Relationship Id="rId1" Type="http://schemas.openxmlformats.org/officeDocument/2006/relationships/image" Target="../media/image164.png"/><Relationship Id="rId5" Type="http://schemas.openxmlformats.org/officeDocument/2006/relationships/image" Target="../media/image168.tif"/><Relationship Id="rId4" Type="http://schemas.openxmlformats.org/officeDocument/2006/relationships/image" Target="../media/image16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Relationship Id="rId4" Type="http://schemas.openxmlformats.org/officeDocument/2006/relationships/image" Target="../media/image12.jpe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203.jpeg"/><Relationship Id="rId1" Type="http://schemas.openxmlformats.org/officeDocument/2006/relationships/image" Target="../media/image202.jpeg"/><Relationship Id="rId6" Type="http://schemas.openxmlformats.org/officeDocument/2006/relationships/image" Target="../media/image205.jpeg"/><Relationship Id="rId5" Type="http://schemas.openxmlformats.org/officeDocument/2006/relationships/image" Target="../media/image206.jpeg"/><Relationship Id="rId4" Type="http://schemas.openxmlformats.org/officeDocument/2006/relationships/image" Target="../media/image207.jpe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jpeg"/><Relationship Id="rId1" Type="http://schemas.openxmlformats.org/officeDocument/2006/relationships/image" Target="../media/image208.jpeg"/></Relationships>
</file>

<file path=ppt/diagrams/_rels/drawing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1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Relationship Id="rId4" Type="http://schemas.openxmlformats.org/officeDocument/2006/relationships/image" Target="../media/image23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Relationship Id="rId4" Type="http://schemas.openxmlformats.org/officeDocument/2006/relationships/image" Target="../media/image30.jpe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image" Target="../media/image31.jpeg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9C2D6D-4356-45BF-AB0A-40C02F474C06}" type="doc">
      <dgm:prSet loTypeId="urn:microsoft.com/office/officeart/2005/8/layout/vList3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FBF5DC1-9EDA-4325-BE66-E7AC26D0999E}">
      <dgm:prSet phldrT="[Text]"/>
      <dgm:spPr/>
      <dgm:t>
        <a:bodyPr/>
        <a:lstStyle/>
        <a:p>
          <a:r>
            <a:rPr lang="en-US" dirty="0" smtClean="0"/>
            <a:t>Growing Business</a:t>
          </a:r>
          <a:endParaRPr lang="en-US" dirty="0"/>
        </a:p>
      </dgm:t>
    </dgm:pt>
    <dgm:pt modelId="{04FCF13F-2281-4071-A972-7CDD31F3032F}" type="parTrans" cxnId="{0A58A8C6-B142-411F-925C-7B28F0A55F4A}">
      <dgm:prSet/>
      <dgm:spPr/>
      <dgm:t>
        <a:bodyPr/>
        <a:lstStyle/>
        <a:p>
          <a:endParaRPr lang="en-US"/>
        </a:p>
      </dgm:t>
    </dgm:pt>
    <dgm:pt modelId="{8791EAE5-F511-4723-96CA-BA90F8FB6B72}" type="sibTrans" cxnId="{0A58A8C6-B142-411F-925C-7B28F0A55F4A}">
      <dgm:prSet/>
      <dgm:spPr/>
      <dgm:t>
        <a:bodyPr/>
        <a:lstStyle/>
        <a:p>
          <a:endParaRPr lang="en-US"/>
        </a:p>
      </dgm:t>
    </dgm:pt>
    <dgm:pt modelId="{8014172D-3E09-40D5-9466-846667675328}">
      <dgm:prSet phldrT="[Text]"/>
      <dgm:spPr/>
      <dgm:t>
        <a:bodyPr/>
        <a:lstStyle/>
        <a:p>
          <a:r>
            <a:rPr lang="en-US" dirty="0" smtClean="0"/>
            <a:t>Margin Pressure</a:t>
          </a:r>
          <a:endParaRPr lang="en-US" dirty="0"/>
        </a:p>
      </dgm:t>
    </dgm:pt>
    <dgm:pt modelId="{6FAC895B-431F-4773-AE69-445762923D58}" type="parTrans" cxnId="{03E014D8-4237-4EA1-A8BF-E833697CF5FC}">
      <dgm:prSet/>
      <dgm:spPr/>
      <dgm:t>
        <a:bodyPr/>
        <a:lstStyle/>
        <a:p>
          <a:endParaRPr lang="en-US"/>
        </a:p>
      </dgm:t>
    </dgm:pt>
    <dgm:pt modelId="{E43C1F75-066B-4EA3-9EC0-93BD01DE3F13}" type="sibTrans" cxnId="{03E014D8-4237-4EA1-A8BF-E833697CF5FC}">
      <dgm:prSet/>
      <dgm:spPr/>
      <dgm:t>
        <a:bodyPr/>
        <a:lstStyle/>
        <a:p>
          <a:endParaRPr lang="en-US"/>
        </a:p>
      </dgm:t>
    </dgm:pt>
    <dgm:pt modelId="{0D6918E4-83F6-495F-AB23-8E28F15C535D}">
      <dgm:prSet phldrT="[Text]"/>
      <dgm:spPr/>
      <dgm:t>
        <a:bodyPr/>
        <a:lstStyle/>
        <a:p>
          <a:r>
            <a:rPr lang="en-US" dirty="0" smtClean="0"/>
            <a:t>Government Regulations</a:t>
          </a:r>
          <a:endParaRPr lang="en-US" dirty="0"/>
        </a:p>
      </dgm:t>
    </dgm:pt>
    <dgm:pt modelId="{9DAC63DE-583E-4C32-810D-E43ECE0F64D5}" type="parTrans" cxnId="{305EE935-F17B-492F-B550-171C4F671DF7}">
      <dgm:prSet/>
      <dgm:spPr/>
      <dgm:t>
        <a:bodyPr/>
        <a:lstStyle/>
        <a:p>
          <a:endParaRPr lang="en-US"/>
        </a:p>
      </dgm:t>
    </dgm:pt>
    <dgm:pt modelId="{A722C269-BA06-4511-91E1-E27B7145AF93}" type="sibTrans" cxnId="{305EE935-F17B-492F-B550-171C4F671DF7}">
      <dgm:prSet/>
      <dgm:spPr/>
      <dgm:t>
        <a:bodyPr/>
        <a:lstStyle/>
        <a:p>
          <a:endParaRPr lang="en-US"/>
        </a:p>
      </dgm:t>
    </dgm:pt>
    <dgm:pt modelId="{C858B8D1-CA4B-40D9-A6ED-2BBE05FC733C}">
      <dgm:prSet/>
      <dgm:spPr/>
      <dgm:t>
        <a:bodyPr/>
        <a:lstStyle/>
        <a:p>
          <a:r>
            <a:rPr lang="en-US" dirty="0" smtClean="0"/>
            <a:t>Value from IT</a:t>
          </a:r>
          <a:endParaRPr lang="en-US" dirty="0"/>
        </a:p>
      </dgm:t>
    </dgm:pt>
    <dgm:pt modelId="{DE8088A2-F2E0-49C2-81EF-6636A24A6353}" type="parTrans" cxnId="{BBC2102B-1745-44C1-8344-7ED8649CD352}">
      <dgm:prSet/>
      <dgm:spPr/>
      <dgm:t>
        <a:bodyPr/>
        <a:lstStyle/>
        <a:p>
          <a:endParaRPr lang="en-US"/>
        </a:p>
      </dgm:t>
    </dgm:pt>
    <dgm:pt modelId="{27438C7A-AAA7-47B9-8FC9-F4D940F105EA}" type="sibTrans" cxnId="{BBC2102B-1745-44C1-8344-7ED8649CD352}">
      <dgm:prSet/>
      <dgm:spPr/>
      <dgm:t>
        <a:bodyPr/>
        <a:lstStyle/>
        <a:p>
          <a:endParaRPr lang="en-US"/>
        </a:p>
      </dgm:t>
    </dgm:pt>
    <dgm:pt modelId="{3F12EB15-C148-4B46-AB83-2A48D44557ED}" type="pres">
      <dgm:prSet presAssocID="{A69C2D6D-4356-45BF-AB0A-40C02F474C0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B2815-052A-41B6-BA75-1E83608A5B43}" type="pres">
      <dgm:prSet presAssocID="{EFBF5DC1-9EDA-4325-BE66-E7AC26D0999E}" presName="composite" presStyleCnt="0"/>
      <dgm:spPr/>
    </dgm:pt>
    <dgm:pt modelId="{7D37BEDF-5E0B-40EA-B94B-24F1FEDB312B}" type="pres">
      <dgm:prSet presAssocID="{EFBF5DC1-9EDA-4325-BE66-E7AC26D0999E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970484AA-A5DA-40E4-96EA-B69C0C95FBAD}" type="pres">
      <dgm:prSet presAssocID="{EFBF5DC1-9EDA-4325-BE66-E7AC26D0999E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40FE2-714F-41D5-925A-A7A587914102}" type="pres">
      <dgm:prSet presAssocID="{8791EAE5-F511-4723-96CA-BA90F8FB6B72}" presName="spacing" presStyleCnt="0"/>
      <dgm:spPr/>
    </dgm:pt>
    <dgm:pt modelId="{1A302A68-7B99-4B28-A0C3-5C5793749CD5}" type="pres">
      <dgm:prSet presAssocID="{8014172D-3E09-40D5-9466-846667675328}" presName="composite" presStyleCnt="0"/>
      <dgm:spPr/>
    </dgm:pt>
    <dgm:pt modelId="{3D062D8B-C254-4355-889C-90A8C0CA3B87}" type="pres">
      <dgm:prSet presAssocID="{8014172D-3E09-40D5-9466-846667675328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9C7C16A2-C552-4678-90C7-4CE0C58CAB3D}" type="pres">
      <dgm:prSet presAssocID="{8014172D-3E09-40D5-9466-846667675328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4D57F-8887-4A25-B171-B80564F9AE5F}" type="pres">
      <dgm:prSet presAssocID="{E43C1F75-066B-4EA3-9EC0-93BD01DE3F13}" presName="spacing" presStyleCnt="0"/>
      <dgm:spPr/>
    </dgm:pt>
    <dgm:pt modelId="{06D6506C-84F9-4121-9A1E-099AFDD513F5}" type="pres">
      <dgm:prSet presAssocID="{0D6918E4-83F6-495F-AB23-8E28F15C535D}" presName="composite" presStyleCnt="0"/>
      <dgm:spPr/>
    </dgm:pt>
    <dgm:pt modelId="{37EA8F2F-985D-4F1D-A942-EF02EA6A139D}" type="pres">
      <dgm:prSet presAssocID="{0D6918E4-83F6-495F-AB23-8E28F15C535D}" presName="imgShp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A1897EF-F104-4AB5-834C-6ED41C9E9A1A}" type="pres">
      <dgm:prSet presAssocID="{0D6918E4-83F6-495F-AB23-8E28F15C535D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B1267E-3155-4F98-9BC2-E0112C624C54}" type="pres">
      <dgm:prSet presAssocID="{A722C269-BA06-4511-91E1-E27B7145AF93}" presName="spacing" presStyleCnt="0"/>
      <dgm:spPr/>
    </dgm:pt>
    <dgm:pt modelId="{9BA9BC34-CFF4-48F5-8F92-EBB2B7F9783C}" type="pres">
      <dgm:prSet presAssocID="{C858B8D1-CA4B-40D9-A6ED-2BBE05FC733C}" presName="composite" presStyleCnt="0"/>
      <dgm:spPr/>
    </dgm:pt>
    <dgm:pt modelId="{4BEA8814-BA0A-4463-84E0-F70927461FC6}" type="pres">
      <dgm:prSet presAssocID="{C858B8D1-CA4B-40D9-A6ED-2BBE05FC733C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E28EDC1-620F-40DF-BB51-759F71143D82}" type="pres">
      <dgm:prSet presAssocID="{C858B8D1-CA4B-40D9-A6ED-2BBE05FC733C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4E1B76-1327-4037-A2F5-8C204FAACAD9}" type="presOf" srcId="{A69C2D6D-4356-45BF-AB0A-40C02F474C06}" destId="{3F12EB15-C148-4B46-AB83-2A48D44557ED}" srcOrd="0" destOrd="0" presId="urn:microsoft.com/office/officeart/2005/8/layout/vList3"/>
    <dgm:cxn modelId="{0A58A8C6-B142-411F-925C-7B28F0A55F4A}" srcId="{A69C2D6D-4356-45BF-AB0A-40C02F474C06}" destId="{EFBF5DC1-9EDA-4325-BE66-E7AC26D0999E}" srcOrd="0" destOrd="0" parTransId="{04FCF13F-2281-4071-A972-7CDD31F3032F}" sibTransId="{8791EAE5-F511-4723-96CA-BA90F8FB6B72}"/>
    <dgm:cxn modelId="{305EE935-F17B-492F-B550-171C4F671DF7}" srcId="{A69C2D6D-4356-45BF-AB0A-40C02F474C06}" destId="{0D6918E4-83F6-495F-AB23-8E28F15C535D}" srcOrd="2" destOrd="0" parTransId="{9DAC63DE-583E-4C32-810D-E43ECE0F64D5}" sibTransId="{A722C269-BA06-4511-91E1-E27B7145AF93}"/>
    <dgm:cxn modelId="{59D07BE3-1BBC-4F9C-91E3-36DE81BACB43}" type="presOf" srcId="{0D6918E4-83F6-495F-AB23-8E28F15C535D}" destId="{EA1897EF-F104-4AB5-834C-6ED41C9E9A1A}" srcOrd="0" destOrd="0" presId="urn:microsoft.com/office/officeart/2005/8/layout/vList3"/>
    <dgm:cxn modelId="{03E014D8-4237-4EA1-A8BF-E833697CF5FC}" srcId="{A69C2D6D-4356-45BF-AB0A-40C02F474C06}" destId="{8014172D-3E09-40D5-9466-846667675328}" srcOrd="1" destOrd="0" parTransId="{6FAC895B-431F-4773-AE69-445762923D58}" sibTransId="{E43C1F75-066B-4EA3-9EC0-93BD01DE3F13}"/>
    <dgm:cxn modelId="{06AE01E9-DC59-45C8-863A-06B4B076D4CF}" type="presOf" srcId="{EFBF5DC1-9EDA-4325-BE66-E7AC26D0999E}" destId="{970484AA-A5DA-40E4-96EA-B69C0C95FBAD}" srcOrd="0" destOrd="0" presId="urn:microsoft.com/office/officeart/2005/8/layout/vList3"/>
    <dgm:cxn modelId="{BBC2102B-1745-44C1-8344-7ED8649CD352}" srcId="{A69C2D6D-4356-45BF-AB0A-40C02F474C06}" destId="{C858B8D1-CA4B-40D9-A6ED-2BBE05FC733C}" srcOrd="3" destOrd="0" parTransId="{DE8088A2-F2E0-49C2-81EF-6636A24A6353}" sibTransId="{27438C7A-AAA7-47B9-8FC9-F4D940F105EA}"/>
    <dgm:cxn modelId="{F647445C-5A02-4421-BE74-947EA268D9B0}" type="presOf" srcId="{C858B8D1-CA4B-40D9-A6ED-2BBE05FC733C}" destId="{8E28EDC1-620F-40DF-BB51-759F71143D82}" srcOrd="0" destOrd="0" presId="urn:microsoft.com/office/officeart/2005/8/layout/vList3"/>
    <dgm:cxn modelId="{241533B0-02E6-4635-8450-32A317B6D224}" type="presOf" srcId="{8014172D-3E09-40D5-9466-846667675328}" destId="{9C7C16A2-C552-4678-90C7-4CE0C58CAB3D}" srcOrd="0" destOrd="0" presId="urn:microsoft.com/office/officeart/2005/8/layout/vList3"/>
    <dgm:cxn modelId="{AC8356B7-49C2-4DD1-8A15-5065DAF3229F}" type="presParOf" srcId="{3F12EB15-C148-4B46-AB83-2A48D44557ED}" destId="{F98B2815-052A-41B6-BA75-1E83608A5B43}" srcOrd="0" destOrd="0" presId="urn:microsoft.com/office/officeart/2005/8/layout/vList3"/>
    <dgm:cxn modelId="{1C59B636-0F18-4445-A8F7-B2FA4418749A}" type="presParOf" srcId="{F98B2815-052A-41B6-BA75-1E83608A5B43}" destId="{7D37BEDF-5E0B-40EA-B94B-24F1FEDB312B}" srcOrd="0" destOrd="0" presId="urn:microsoft.com/office/officeart/2005/8/layout/vList3"/>
    <dgm:cxn modelId="{F5C51EEC-2EBB-4DA1-9EAB-CF78E2C90096}" type="presParOf" srcId="{F98B2815-052A-41B6-BA75-1E83608A5B43}" destId="{970484AA-A5DA-40E4-96EA-B69C0C95FBAD}" srcOrd="1" destOrd="0" presId="urn:microsoft.com/office/officeart/2005/8/layout/vList3"/>
    <dgm:cxn modelId="{618429EB-DE84-4E12-83A4-4A634B335495}" type="presParOf" srcId="{3F12EB15-C148-4B46-AB83-2A48D44557ED}" destId="{C9C40FE2-714F-41D5-925A-A7A587914102}" srcOrd="1" destOrd="0" presId="urn:microsoft.com/office/officeart/2005/8/layout/vList3"/>
    <dgm:cxn modelId="{40236015-DE4A-49A7-BE60-B17C37368881}" type="presParOf" srcId="{3F12EB15-C148-4B46-AB83-2A48D44557ED}" destId="{1A302A68-7B99-4B28-A0C3-5C5793749CD5}" srcOrd="2" destOrd="0" presId="urn:microsoft.com/office/officeart/2005/8/layout/vList3"/>
    <dgm:cxn modelId="{05FEA787-DCC9-42DF-9990-A23D948666DA}" type="presParOf" srcId="{1A302A68-7B99-4B28-A0C3-5C5793749CD5}" destId="{3D062D8B-C254-4355-889C-90A8C0CA3B87}" srcOrd="0" destOrd="0" presId="urn:microsoft.com/office/officeart/2005/8/layout/vList3"/>
    <dgm:cxn modelId="{6824E0A2-9F0B-47E2-B6B2-4C661BA6CE2D}" type="presParOf" srcId="{1A302A68-7B99-4B28-A0C3-5C5793749CD5}" destId="{9C7C16A2-C552-4678-90C7-4CE0C58CAB3D}" srcOrd="1" destOrd="0" presId="urn:microsoft.com/office/officeart/2005/8/layout/vList3"/>
    <dgm:cxn modelId="{DF823E0A-A980-4F4A-91A3-F50C011DF51A}" type="presParOf" srcId="{3F12EB15-C148-4B46-AB83-2A48D44557ED}" destId="{13D4D57F-8887-4A25-B171-B80564F9AE5F}" srcOrd="3" destOrd="0" presId="urn:microsoft.com/office/officeart/2005/8/layout/vList3"/>
    <dgm:cxn modelId="{EA3ED4B8-C4DD-4A74-925A-E4CCA188CA8E}" type="presParOf" srcId="{3F12EB15-C148-4B46-AB83-2A48D44557ED}" destId="{06D6506C-84F9-4121-9A1E-099AFDD513F5}" srcOrd="4" destOrd="0" presId="urn:microsoft.com/office/officeart/2005/8/layout/vList3"/>
    <dgm:cxn modelId="{8D98306C-84D9-4CBB-917F-BC3A48F4EA23}" type="presParOf" srcId="{06D6506C-84F9-4121-9A1E-099AFDD513F5}" destId="{37EA8F2F-985D-4F1D-A942-EF02EA6A139D}" srcOrd="0" destOrd="0" presId="urn:microsoft.com/office/officeart/2005/8/layout/vList3"/>
    <dgm:cxn modelId="{E28CA76A-4AD4-47BD-B021-32A90FD23ED2}" type="presParOf" srcId="{06D6506C-84F9-4121-9A1E-099AFDD513F5}" destId="{EA1897EF-F104-4AB5-834C-6ED41C9E9A1A}" srcOrd="1" destOrd="0" presId="urn:microsoft.com/office/officeart/2005/8/layout/vList3"/>
    <dgm:cxn modelId="{94DEA041-9453-47DA-9A4C-AB897755C97B}" type="presParOf" srcId="{3F12EB15-C148-4B46-AB83-2A48D44557ED}" destId="{3EB1267E-3155-4F98-9BC2-E0112C624C54}" srcOrd="5" destOrd="0" presId="urn:microsoft.com/office/officeart/2005/8/layout/vList3"/>
    <dgm:cxn modelId="{A765BB3E-5E5E-48AB-B2C2-180DA1A82AEB}" type="presParOf" srcId="{3F12EB15-C148-4B46-AB83-2A48D44557ED}" destId="{9BA9BC34-CFF4-48F5-8F92-EBB2B7F9783C}" srcOrd="6" destOrd="0" presId="urn:microsoft.com/office/officeart/2005/8/layout/vList3"/>
    <dgm:cxn modelId="{A445C760-DF50-4EB7-9F40-6506836FA3EC}" type="presParOf" srcId="{9BA9BC34-CFF4-48F5-8F92-EBB2B7F9783C}" destId="{4BEA8814-BA0A-4463-84E0-F70927461FC6}" srcOrd="0" destOrd="0" presId="urn:microsoft.com/office/officeart/2005/8/layout/vList3"/>
    <dgm:cxn modelId="{17A5A35A-0C3F-44D1-B22B-6A62430DDC7E}" type="presParOf" srcId="{9BA9BC34-CFF4-48F5-8F92-EBB2B7F9783C}" destId="{8E28EDC1-620F-40DF-BB51-759F71143D8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691DD4A-179E-40E9-A908-90CC5C87154E}" type="doc">
      <dgm:prSet loTypeId="urn:microsoft.com/office/officeart/2005/8/layout/hList1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612345D-7745-43C5-96D9-1A7684BEE942}">
      <dgm:prSet phldrT="[Text]"/>
      <dgm:spPr/>
      <dgm:t>
        <a:bodyPr/>
        <a:lstStyle/>
        <a:p>
          <a:r>
            <a:rPr lang="en-US" dirty="0" smtClean="0"/>
            <a:t>Feed, Food &amp; Beverage</a:t>
          </a:r>
          <a:endParaRPr lang="en-US" dirty="0"/>
        </a:p>
      </dgm:t>
    </dgm:pt>
    <dgm:pt modelId="{A4B4AD82-649D-4D97-AFEB-56FEC329F5F7}" type="parTrans" cxnId="{5A2D041A-48C9-4D63-BE78-3C3EFE166ED0}">
      <dgm:prSet/>
      <dgm:spPr/>
      <dgm:t>
        <a:bodyPr/>
        <a:lstStyle/>
        <a:p>
          <a:endParaRPr lang="en-US"/>
        </a:p>
      </dgm:t>
    </dgm:pt>
    <dgm:pt modelId="{51DF280F-2E04-47E4-AB70-6275FBF7FCEF}" type="sibTrans" cxnId="{5A2D041A-48C9-4D63-BE78-3C3EFE166ED0}">
      <dgm:prSet/>
      <dgm:spPr/>
      <dgm:t>
        <a:bodyPr/>
        <a:lstStyle/>
        <a:p>
          <a:endParaRPr lang="en-US"/>
        </a:p>
      </dgm:t>
    </dgm:pt>
    <dgm:pt modelId="{CF82F0EC-2087-40D6-B339-499C3768000A}">
      <dgm:prSet phldrT="[Text]" phldr="1"/>
      <dgm:spPr/>
      <dgm:t>
        <a:bodyPr/>
        <a:lstStyle/>
        <a:p>
          <a:endParaRPr lang="en-US" dirty="0"/>
        </a:p>
      </dgm:t>
    </dgm:pt>
    <dgm:pt modelId="{22715667-D6AA-4503-B5C7-F99F8EC4ACD7}" type="parTrans" cxnId="{6E80DC1A-A27A-4636-9633-21A0AB692FB0}">
      <dgm:prSet/>
      <dgm:spPr/>
      <dgm:t>
        <a:bodyPr/>
        <a:lstStyle/>
        <a:p>
          <a:endParaRPr lang="en-US"/>
        </a:p>
      </dgm:t>
    </dgm:pt>
    <dgm:pt modelId="{6FC38F5D-0571-4255-91B8-7B4D6C4A255E}" type="sibTrans" cxnId="{6E80DC1A-A27A-4636-9633-21A0AB692FB0}">
      <dgm:prSet/>
      <dgm:spPr/>
      <dgm:t>
        <a:bodyPr/>
        <a:lstStyle/>
        <a:p>
          <a:endParaRPr lang="en-US"/>
        </a:p>
      </dgm:t>
    </dgm:pt>
    <dgm:pt modelId="{9D5FCBDD-39CA-48C1-A8A8-2D8EF6329E1C}">
      <dgm:prSet phldrT="[Text]" phldr="1"/>
      <dgm:spPr/>
      <dgm:t>
        <a:bodyPr/>
        <a:lstStyle/>
        <a:p>
          <a:endParaRPr lang="en-US" dirty="0"/>
        </a:p>
      </dgm:t>
    </dgm:pt>
    <dgm:pt modelId="{C779874C-A223-4D4F-8064-1AC8D65468D9}" type="parTrans" cxnId="{1B86DBC7-D0F0-443D-8DA7-228AD0DA6C16}">
      <dgm:prSet/>
      <dgm:spPr/>
      <dgm:t>
        <a:bodyPr/>
        <a:lstStyle/>
        <a:p>
          <a:endParaRPr lang="en-US"/>
        </a:p>
      </dgm:t>
    </dgm:pt>
    <dgm:pt modelId="{680BEA14-C297-48EC-9A1F-9576281DDD3F}" type="sibTrans" cxnId="{1B86DBC7-D0F0-443D-8DA7-228AD0DA6C16}">
      <dgm:prSet/>
      <dgm:spPr/>
      <dgm:t>
        <a:bodyPr/>
        <a:lstStyle/>
        <a:p>
          <a:endParaRPr lang="en-US"/>
        </a:p>
      </dgm:t>
    </dgm:pt>
    <dgm:pt modelId="{B26A8394-7D84-4CEB-8AA2-65AEFAC37E21}">
      <dgm:prSet phldrT="[Text]"/>
      <dgm:spPr/>
      <dgm:t>
        <a:bodyPr/>
        <a:lstStyle/>
        <a:p>
          <a:r>
            <a:rPr lang="en-US" dirty="0" smtClean="0"/>
            <a:t>High Technology</a:t>
          </a:r>
          <a:endParaRPr lang="en-US" dirty="0"/>
        </a:p>
      </dgm:t>
    </dgm:pt>
    <dgm:pt modelId="{64D24532-F372-41B1-92E4-5A82D4BF17CD}" type="parTrans" cxnId="{F392B5AD-BF17-4249-AED0-5E1A120D50E4}">
      <dgm:prSet/>
      <dgm:spPr/>
      <dgm:t>
        <a:bodyPr/>
        <a:lstStyle/>
        <a:p>
          <a:endParaRPr lang="en-US"/>
        </a:p>
      </dgm:t>
    </dgm:pt>
    <dgm:pt modelId="{6C06404E-FC9D-4E9F-934E-A2B553D5FDA5}" type="sibTrans" cxnId="{F392B5AD-BF17-4249-AED0-5E1A120D50E4}">
      <dgm:prSet/>
      <dgm:spPr/>
      <dgm:t>
        <a:bodyPr/>
        <a:lstStyle/>
        <a:p>
          <a:endParaRPr lang="en-US"/>
        </a:p>
      </dgm:t>
    </dgm:pt>
    <dgm:pt modelId="{A27C09FA-85AD-4B1B-ABAB-0DE99EB520A2}">
      <dgm:prSet phldrT="[Text]" phldr="1"/>
      <dgm:spPr/>
      <dgm:t>
        <a:bodyPr/>
        <a:lstStyle/>
        <a:p>
          <a:endParaRPr lang="en-US" dirty="0"/>
        </a:p>
      </dgm:t>
    </dgm:pt>
    <dgm:pt modelId="{D14BE26D-03BB-437F-A9A0-B95C333EE1B7}" type="parTrans" cxnId="{114B7F00-FB26-4793-81A7-3E718159B9D5}">
      <dgm:prSet/>
      <dgm:spPr/>
      <dgm:t>
        <a:bodyPr/>
        <a:lstStyle/>
        <a:p>
          <a:endParaRPr lang="en-US"/>
        </a:p>
      </dgm:t>
    </dgm:pt>
    <dgm:pt modelId="{64E79AD3-044F-4A6B-8E81-E75FE8FC92E5}" type="sibTrans" cxnId="{114B7F00-FB26-4793-81A7-3E718159B9D5}">
      <dgm:prSet/>
      <dgm:spPr/>
      <dgm:t>
        <a:bodyPr/>
        <a:lstStyle/>
        <a:p>
          <a:endParaRPr lang="en-US"/>
        </a:p>
      </dgm:t>
    </dgm:pt>
    <dgm:pt modelId="{FDC9978B-67D3-49E0-B2E5-840F621FA95B}">
      <dgm:prSet phldrT="[Text]"/>
      <dgm:spPr/>
      <dgm:t>
        <a:bodyPr/>
        <a:lstStyle/>
        <a:p>
          <a:r>
            <a:rPr lang="en-US" dirty="0" smtClean="0"/>
            <a:t>Industrial Machine &amp; Equipment</a:t>
          </a:r>
          <a:endParaRPr lang="en-US" dirty="0"/>
        </a:p>
      </dgm:t>
    </dgm:pt>
    <dgm:pt modelId="{738F1DAE-D1AB-4FEC-B009-4BCF1B16378B}" type="parTrans" cxnId="{8C88EDEE-078E-409B-9D2D-96DDDF3A732A}">
      <dgm:prSet/>
      <dgm:spPr/>
      <dgm:t>
        <a:bodyPr/>
        <a:lstStyle/>
        <a:p>
          <a:endParaRPr lang="en-US"/>
        </a:p>
      </dgm:t>
    </dgm:pt>
    <dgm:pt modelId="{F500C3CF-E193-4ED6-AF5F-4E5B801B77AA}" type="sibTrans" cxnId="{8C88EDEE-078E-409B-9D2D-96DDDF3A732A}">
      <dgm:prSet/>
      <dgm:spPr/>
      <dgm:t>
        <a:bodyPr/>
        <a:lstStyle/>
        <a:p>
          <a:endParaRPr lang="en-US"/>
        </a:p>
      </dgm:t>
    </dgm:pt>
    <dgm:pt modelId="{DFD70236-7810-473B-AA29-AD5CBF61C51B}">
      <dgm:prSet phldrT="[Text]" phldr="1"/>
      <dgm:spPr/>
      <dgm:t>
        <a:bodyPr/>
        <a:lstStyle/>
        <a:p>
          <a:endParaRPr lang="en-US" dirty="0"/>
        </a:p>
      </dgm:t>
    </dgm:pt>
    <dgm:pt modelId="{FE8A64B5-72C3-4F22-9DBA-77E1DC1E5964}" type="parTrans" cxnId="{32F79FD4-EDAF-44CF-BE85-692C7CA60E30}">
      <dgm:prSet/>
      <dgm:spPr/>
      <dgm:t>
        <a:bodyPr/>
        <a:lstStyle/>
        <a:p>
          <a:endParaRPr lang="en-US"/>
        </a:p>
      </dgm:t>
    </dgm:pt>
    <dgm:pt modelId="{25790DE3-D92F-4FFC-A49C-B3CB68EA0531}" type="sibTrans" cxnId="{32F79FD4-EDAF-44CF-BE85-692C7CA60E30}">
      <dgm:prSet/>
      <dgm:spPr/>
      <dgm:t>
        <a:bodyPr/>
        <a:lstStyle/>
        <a:p>
          <a:endParaRPr lang="en-US"/>
        </a:p>
      </dgm:t>
    </dgm:pt>
    <dgm:pt modelId="{4A23A7F3-9599-4688-9240-94CB3D033178}">
      <dgm:prSet/>
      <dgm:spPr/>
      <dgm:t>
        <a:bodyPr/>
        <a:lstStyle/>
        <a:p>
          <a:r>
            <a:rPr lang="en-US" dirty="0" smtClean="0"/>
            <a:t>Life Sciences</a:t>
          </a:r>
          <a:endParaRPr lang="en-US" dirty="0"/>
        </a:p>
      </dgm:t>
    </dgm:pt>
    <dgm:pt modelId="{2AE0B4BA-ECF0-4606-9912-7F22D29FEF0A}" type="parTrans" cxnId="{3BEAFC14-8698-4F33-8C7B-CFBA678DF652}">
      <dgm:prSet/>
      <dgm:spPr/>
      <dgm:t>
        <a:bodyPr/>
        <a:lstStyle/>
        <a:p>
          <a:endParaRPr lang="en-US"/>
        </a:p>
      </dgm:t>
    </dgm:pt>
    <dgm:pt modelId="{5FBBDB0B-84D0-46EE-BB29-B2C89BE0CA62}" type="sibTrans" cxnId="{3BEAFC14-8698-4F33-8C7B-CFBA678DF652}">
      <dgm:prSet/>
      <dgm:spPr/>
      <dgm:t>
        <a:bodyPr/>
        <a:lstStyle/>
        <a:p>
          <a:endParaRPr lang="en-US"/>
        </a:p>
      </dgm:t>
    </dgm:pt>
    <dgm:pt modelId="{925357F5-0019-4FF9-97E9-CB3E1F35EC53}">
      <dgm:prSet/>
      <dgm:spPr/>
      <dgm:t>
        <a:bodyPr/>
        <a:lstStyle/>
        <a:p>
          <a:r>
            <a:rPr lang="en-US" dirty="0" smtClean="0"/>
            <a:t>Manufacturing</a:t>
          </a:r>
          <a:endParaRPr lang="en-US" dirty="0"/>
        </a:p>
      </dgm:t>
    </dgm:pt>
    <dgm:pt modelId="{C71F1FFC-A68C-4C55-A2AD-320FFB0B3AB4}" type="parTrans" cxnId="{3B7050AC-1C0D-430C-8392-E6CF33139D80}">
      <dgm:prSet/>
      <dgm:spPr/>
      <dgm:t>
        <a:bodyPr/>
        <a:lstStyle/>
        <a:p>
          <a:endParaRPr lang="en-US"/>
        </a:p>
      </dgm:t>
    </dgm:pt>
    <dgm:pt modelId="{9FD0E326-5C57-432C-88D9-BBF696B64FE8}" type="sibTrans" cxnId="{3B7050AC-1C0D-430C-8392-E6CF33139D80}">
      <dgm:prSet/>
      <dgm:spPr/>
      <dgm:t>
        <a:bodyPr/>
        <a:lstStyle/>
        <a:p>
          <a:endParaRPr lang="en-US"/>
        </a:p>
      </dgm:t>
    </dgm:pt>
    <dgm:pt modelId="{1DEFD706-A601-487F-9404-14198EC6F5EC}">
      <dgm:prSet phldrT="[Text]"/>
      <dgm:spPr/>
      <dgm:t>
        <a:bodyPr/>
        <a:lstStyle/>
        <a:p>
          <a:endParaRPr lang="en-US" dirty="0"/>
        </a:p>
      </dgm:t>
    </dgm:pt>
    <dgm:pt modelId="{20ED0131-68E1-40CF-AD5E-B3BBDCCCA95C}" type="parTrans" cxnId="{3FEEFBBF-A9E0-4077-9862-967C8830120A}">
      <dgm:prSet/>
      <dgm:spPr/>
      <dgm:t>
        <a:bodyPr/>
        <a:lstStyle/>
        <a:p>
          <a:endParaRPr lang="en-US"/>
        </a:p>
      </dgm:t>
    </dgm:pt>
    <dgm:pt modelId="{BB4262DC-7A5C-4B54-B5C1-487F55E1EE88}" type="sibTrans" cxnId="{3FEEFBBF-A9E0-4077-9862-967C8830120A}">
      <dgm:prSet/>
      <dgm:spPr/>
      <dgm:t>
        <a:bodyPr/>
        <a:lstStyle/>
        <a:p>
          <a:endParaRPr lang="en-US"/>
        </a:p>
      </dgm:t>
    </dgm:pt>
    <dgm:pt modelId="{A83504C5-F479-4066-B26C-8C618E458347}">
      <dgm:prSet phldrT="[Text]"/>
      <dgm:spPr/>
      <dgm:t>
        <a:bodyPr/>
        <a:lstStyle/>
        <a:p>
          <a:endParaRPr lang="en-US" dirty="0"/>
        </a:p>
      </dgm:t>
    </dgm:pt>
    <dgm:pt modelId="{F739BB90-9545-4244-8500-D826A2D85A5B}" type="parTrans" cxnId="{5E769344-1543-45D3-8229-5EA76A7E8DB0}">
      <dgm:prSet/>
      <dgm:spPr/>
      <dgm:t>
        <a:bodyPr/>
        <a:lstStyle/>
        <a:p>
          <a:endParaRPr lang="en-US"/>
        </a:p>
      </dgm:t>
    </dgm:pt>
    <dgm:pt modelId="{5CCBFA2B-CB15-431E-96E5-4D1E8B39F7DB}" type="sibTrans" cxnId="{5E769344-1543-45D3-8229-5EA76A7E8DB0}">
      <dgm:prSet/>
      <dgm:spPr/>
      <dgm:t>
        <a:bodyPr/>
        <a:lstStyle/>
        <a:p>
          <a:endParaRPr lang="en-US"/>
        </a:p>
      </dgm:t>
    </dgm:pt>
    <dgm:pt modelId="{66AE8F8D-02A8-46B3-93D4-BD86E7D9255B}">
      <dgm:prSet phldrT="[Text]"/>
      <dgm:spPr/>
      <dgm:t>
        <a:bodyPr/>
        <a:lstStyle/>
        <a:p>
          <a:endParaRPr lang="en-US" dirty="0"/>
        </a:p>
      </dgm:t>
    </dgm:pt>
    <dgm:pt modelId="{9430A699-FD22-4D3B-A8E7-52E126F67613}" type="sibTrans" cxnId="{C9BFC1B7-C925-4D6C-B7AE-4D5CFA7C26FA}">
      <dgm:prSet/>
      <dgm:spPr/>
      <dgm:t>
        <a:bodyPr/>
        <a:lstStyle/>
        <a:p>
          <a:endParaRPr lang="en-US"/>
        </a:p>
      </dgm:t>
    </dgm:pt>
    <dgm:pt modelId="{E00185CB-F08A-4B85-95C7-3C8717BF86F2}" type="parTrans" cxnId="{C9BFC1B7-C925-4D6C-B7AE-4D5CFA7C26FA}">
      <dgm:prSet/>
      <dgm:spPr/>
      <dgm:t>
        <a:bodyPr/>
        <a:lstStyle/>
        <a:p>
          <a:endParaRPr lang="en-US"/>
        </a:p>
      </dgm:t>
    </dgm:pt>
    <dgm:pt modelId="{B277892E-5D11-4BFE-86C1-3B3C65A482DB}">
      <dgm:prSet phldrT="[Text]"/>
      <dgm:spPr/>
      <dgm:t>
        <a:bodyPr/>
        <a:lstStyle/>
        <a:p>
          <a:endParaRPr lang="en-US" dirty="0"/>
        </a:p>
      </dgm:t>
    </dgm:pt>
    <dgm:pt modelId="{6F8FD85C-7691-47A8-B539-924F551E4DC6}" type="sibTrans" cxnId="{19D46F59-2BD1-4C74-939E-CCEDACDF0402}">
      <dgm:prSet/>
      <dgm:spPr/>
      <dgm:t>
        <a:bodyPr/>
        <a:lstStyle/>
        <a:p>
          <a:endParaRPr lang="en-US"/>
        </a:p>
      </dgm:t>
    </dgm:pt>
    <dgm:pt modelId="{F32FEECA-D6B3-4166-B4D2-96A65B6A1C6F}" type="parTrans" cxnId="{19D46F59-2BD1-4C74-939E-CCEDACDF0402}">
      <dgm:prSet/>
      <dgm:spPr/>
      <dgm:t>
        <a:bodyPr/>
        <a:lstStyle/>
        <a:p>
          <a:endParaRPr lang="en-US"/>
        </a:p>
      </dgm:t>
    </dgm:pt>
    <dgm:pt modelId="{0432CBFB-615E-46A0-B7EF-EFC2A66ED8B7}" type="pres">
      <dgm:prSet presAssocID="{B691DD4A-179E-40E9-A908-90CC5C87154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4BDFCE-55BD-4C78-8B11-936B82634DA2}" type="pres">
      <dgm:prSet presAssocID="{B612345D-7745-43C5-96D9-1A7684BEE942}" presName="composite" presStyleCnt="0"/>
      <dgm:spPr/>
    </dgm:pt>
    <dgm:pt modelId="{CA607650-5403-4E1C-967E-6840C8006895}" type="pres">
      <dgm:prSet presAssocID="{B612345D-7745-43C5-96D9-1A7684BEE94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3FF3B6-4160-4522-AF27-524C4840DE13}" type="pres">
      <dgm:prSet presAssocID="{B612345D-7745-43C5-96D9-1A7684BEE942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0F5B7-3BA4-4666-B630-346EE1F4D239}" type="pres">
      <dgm:prSet presAssocID="{51DF280F-2E04-47E4-AB70-6275FBF7FCEF}" presName="space" presStyleCnt="0"/>
      <dgm:spPr/>
    </dgm:pt>
    <dgm:pt modelId="{453387D7-50FE-46FA-B8BE-9DEFF20AB02B}" type="pres">
      <dgm:prSet presAssocID="{B26A8394-7D84-4CEB-8AA2-65AEFAC37E21}" presName="composite" presStyleCnt="0"/>
      <dgm:spPr/>
    </dgm:pt>
    <dgm:pt modelId="{CC9D9F02-FF04-4DA6-A921-B7719859B4B6}" type="pres">
      <dgm:prSet presAssocID="{B26A8394-7D84-4CEB-8AA2-65AEFAC37E2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A99BF3-E04E-4B64-B691-96A3CE019FF5}" type="pres">
      <dgm:prSet presAssocID="{B26A8394-7D84-4CEB-8AA2-65AEFAC37E21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5B6CE-D807-4DED-BC92-F00F4F8CA381}" type="pres">
      <dgm:prSet presAssocID="{6C06404E-FC9D-4E9F-934E-A2B553D5FDA5}" presName="space" presStyleCnt="0"/>
      <dgm:spPr/>
    </dgm:pt>
    <dgm:pt modelId="{2CAE1177-62E8-4A12-AA78-91528314BD2B}" type="pres">
      <dgm:prSet presAssocID="{FDC9978B-67D3-49E0-B2E5-840F621FA95B}" presName="composite" presStyleCnt="0"/>
      <dgm:spPr/>
    </dgm:pt>
    <dgm:pt modelId="{7F6A08CF-7F43-4A3C-854F-67099293548B}" type="pres">
      <dgm:prSet presAssocID="{FDC9978B-67D3-49E0-B2E5-840F621FA95B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B6707-AEB4-4728-AFF0-9291535DD36A}" type="pres">
      <dgm:prSet presAssocID="{FDC9978B-67D3-49E0-B2E5-840F621FA95B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83FBB-6931-4D05-BDBA-20125620E072}" type="pres">
      <dgm:prSet presAssocID="{F500C3CF-E193-4ED6-AF5F-4E5B801B77AA}" presName="space" presStyleCnt="0"/>
      <dgm:spPr/>
    </dgm:pt>
    <dgm:pt modelId="{B28753A4-DD2D-4130-B69C-14063E0968B2}" type="pres">
      <dgm:prSet presAssocID="{4A23A7F3-9599-4688-9240-94CB3D033178}" presName="composite" presStyleCnt="0"/>
      <dgm:spPr/>
    </dgm:pt>
    <dgm:pt modelId="{39C93B27-CC4D-4500-96FC-CEB7AE21746D}" type="pres">
      <dgm:prSet presAssocID="{4A23A7F3-9599-4688-9240-94CB3D03317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8FFB-ECA3-4DED-94EE-5EFCAD96242A}" type="pres">
      <dgm:prSet presAssocID="{4A23A7F3-9599-4688-9240-94CB3D033178}" presName="desTx" presStyleLbl="alignAccFollowNode1" presStyleIdx="3" presStyleCnt="5">
        <dgm:presLayoutVars>
          <dgm:bulletEnabled val="1"/>
        </dgm:presLayoutVars>
      </dgm:prSet>
      <dgm:spPr/>
    </dgm:pt>
    <dgm:pt modelId="{332B0D13-822B-461A-A493-958AFC090011}" type="pres">
      <dgm:prSet presAssocID="{5FBBDB0B-84D0-46EE-BB29-B2C89BE0CA62}" presName="space" presStyleCnt="0"/>
      <dgm:spPr/>
    </dgm:pt>
    <dgm:pt modelId="{4EAF9DFE-8B6F-4A60-812A-326011BD29CB}" type="pres">
      <dgm:prSet presAssocID="{925357F5-0019-4FF9-97E9-CB3E1F35EC53}" presName="composite" presStyleCnt="0"/>
      <dgm:spPr/>
    </dgm:pt>
    <dgm:pt modelId="{3F939533-4FB9-4B2B-8795-C311EBA8BF9C}" type="pres">
      <dgm:prSet presAssocID="{925357F5-0019-4FF9-97E9-CB3E1F35EC53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10350-FD00-4F1E-B965-F58133094B0C}" type="pres">
      <dgm:prSet presAssocID="{925357F5-0019-4FF9-97E9-CB3E1F35EC53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8C88EDEE-078E-409B-9D2D-96DDDF3A732A}" srcId="{B691DD4A-179E-40E9-A908-90CC5C87154E}" destId="{FDC9978B-67D3-49E0-B2E5-840F621FA95B}" srcOrd="2" destOrd="0" parTransId="{738F1DAE-D1AB-4FEC-B009-4BCF1B16378B}" sibTransId="{F500C3CF-E193-4ED6-AF5F-4E5B801B77AA}"/>
    <dgm:cxn modelId="{71C19515-6A4A-4D7F-A1AC-ADD8A8E6B303}" type="presOf" srcId="{4A23A7F3-9599-4688-9240-94CB3D033178}" destId="{39C93B27-CC4D-4500-96FC-CEB7AE21746D}" srcOrd="0" destOrd="0" presId="urn:microsoft.com/office/officeart/2005/8/layout/hList1"/>
    <dgm:cxn modelId="{EC03FABF-175B-42DD-837A-E47E564DF460}" type="presOf" srcId="{B26A8394-7D84-4CEB-8AA2-65AEFAC37E21}" destId="{CC9D9F02-FF04-4DA6-A921-B7719859B4B6}" srcOrd="0" destOrd="0" presId="urn:microsoft.com/office/officeart/2005/8/layout/hList1"/>
    <dgm:cxn modelId="{3F6B42DA-6D5D-43BA-BBFE-9C51A1629651}" type="presOf" srcId="{9D5FCBDD-39CA-48C1-A8A8-2D8EF6329E1C}" destId="{473FF3B6-4160-4522-AF27-524C4840DE13}" srcOrd="0" destOrd="1" presId="urn:microsoft.com/office/officeart/2005/8/layout/hList1"/>
    <dgm:cxn modelId="{408320CE-2B19-4451-AED2-7B84FC595F4B}" type="presOf" srcId="{CF82F0EC-2087-40D6-B339-499C3768000A}" destId="{473FF3B6-4160-4522-AF27-524C4840DE13}" srcOrd="0" destOrd="0" presId="urn:microsoft.com/office/officeart/2005/8/layout/hList1"/>
    <dgm:cxn modelId="{110107D4-1705-4CD4-A56B-4D79D8EE3EA7}" type="presOf" srcId="{66AE8F8D-02A8-46B3-93D4-BD86E7D9255B}" destId="{473FF3B6-4160-4522-AF27-524C4840DE13}" srcOrd="0" destOrd="5" presId="urn:microsoft.com/office/officeart/2005/8/layout/hList1"/>
    <dgm:cxn modelId="{1B86DBC7-D0F0-443D-8DA7-228AD0DA6C16}" srcId="{B612345D-7745-43C5-96D9-1A7684BEE942}" destId="{9D5FCBDD-39CA-48C1-A8A8-2D8EF6329E1C}" srcOrd="1" destOrd="0" parTransId="{C779874C-A223-4D4F-8064-1AC8D65468D9}" sibTransId="{680BEA14-C297-48EC-9A1F-9576281DDD3F}"/>
    <dgm:cxn modelId="{5A2D041A-48C9-4D63-BE78-3C3EFE166ED0}" srcId="{B691DD4A-179E-40E9-A908-90CC5C87154E}" destId="{B612345D-7745-43C5-96D9-1A7684BEE942}" srcOrd="0" destOrd="0" parTransId="{A4B4AD82-649D-4D97-AFEB-56FEC329F5F7}" sibTransId="{51DF280F-2E04-47E4-AB70-6275FBF7FCEF}"/>
    <dgm:cxn modelId="{3FEEFBBF-A9E0-4077-9862-967C8830120A}" srcId="{B612345D-7745-43C5-96D9-1A7684BEE942}" destId="{1DEFD706-A601-487F-9404-14198EC6F5EC}" srcOrd="4" destOrd="0" parTransId="{20ED0131-68E1-40CF-AD5E-B3BBDCCCA95C}" sibTransId="{BB4262DC-7A5C-4B54-B5C1-487F55E1EE88}"/>
    <dgm:cxn modelId="{1955EAFB-5923-49FC-BFA4-81F5C574B5DC}" type="presOf" srcId="{1DEFD706-A601-487F-9404-14198EC6F5EC}" destId="{473FF3B6-4160-4522-AF27-524C4840DE13}" srcOrd="0" destOrd="4" presId="urn:microsoft.com/office/officeart/2005/8/layout/hList1"/>
    <dgm:cxn modelId="{54055DDE-CD5B-4253-9D51-99BEECF253F0}" type="presOf" srcId="{A27C09FA-85AD-4B1B-ABAB-0DE99EB520A2}" destId="{54A99BF3-E04E-4B64-B691-96A3CE019FF5}" srcOrd="0" destOrd="0" presId="urn:microsoft.com/office/officeart/2005/8/layout/hList1"/>
    <dgm:cxn modelId="{DE50363F-1B45-4A9C-8592-A938D31905FC}" type="presOf" srcId="{FDC9978B-67D3-49E0-B2E5-840F621FA95B}" destId="{7F6A08CF-7F43-4A3C-854F-67099293548B}" srcOrd="0" destOrd="0" presId="urn:microsoft.com/office/officeart/2005/8/layout/hList1"/>
    <dgm:cxn modelId="{DC98BF2A-97F4-4B83-A22B-C0BD5B0518BB}" type="presOf" srcId="{925357F5-0019-4FF9-97E9-CB3E1F35EC53}" destId="{3F939533-4FB9-4B2B-8795-C311EBA8BF9C}" srcOrd="0" destOrd="0" presId="urn:microsoft.com/office/officeart/2005/8/layout/hList1"/>
    <dgm:cxn modelId="{32F79FD4-EDAF-44CF-BE85-692C7CA60E30}" srcId="{FDC9978B-67D3-49E0-B2E5-840F621FA95B}" destId="{DFD70236-7810-473B-AA29-AD5CBF61C51B}" srcOrd="0" destOrd="0" parTransId="{FE8A64B5-72C3-4F22-9DBA-77E1DC1E5964}" sibTransId="{25790DE3-D92F-4FFC-A49C-B3CB68EA0531}"/>
    <dgm:cxn modelId="{087B4C39-5437-44FF-B864-C64934462EE8}" type="presOf" srcId="{A83504C5-F479-4066-B26C-8C618E458347}" destId="{473FF3B6-4160-4522-AF27-524C4840DE13}" srcOrd="0" destOrd="3" presId="urn:microsoft.com/office/officeart/2005/8/layout/hList1"/>
    <dgm:cxn modelId="{8C9C37A6-1760-42BF-9EB5-938A25826B56}" type="presOf" srcId="{DFD70236-7810-473B-AA29-AD5CBF61C51B}" destId="{59DB6707-AEB4-4728-AFF0-9291535DD36A}" srcOrd="0" destOrd="0" presId="urn:microsoft.com/office/officeart/2005/8/layout/hList1"/>
    <dgm:cxn modelId="{869DEDD7-E2F4-42B4-BB4B-3775D0098F1B}" type="presOf" srcId="{B277892E-5D11-4BFE-86C1-3B3C65A482DB}" destId="{473FF3B6-4160-4522-AF27-524C4840DE13}" srcOrd="0" destOrd="2" presId="urn:microsoft.com/office/officeart/2005/8/layout/hList1"/>
    <dgm:cxn modelId="{FC7D2C42-0EB8-46C7-9C88-D9B7E31CB5DA}" type="presOf" srcId="{B612345D-7745-43C5-96D9-1A7684BEE942}" destId="{CA607650-5403-4E1C-967E-6840C8006895}" srcOrd="0" destOrd="0" presId="urn:microsoft.com/office/officeart/2005/8/layout/hList1"/>
    <dgm:cxn modelId="{C9BFC1B7-C925-4D6C-B7AE-4D5CFA7C26FA}" srcId="{B612345D-7745-43C5-96D9-1A7684BEE942}" destId="{66AE8F8D-02A8-46B3-93D4-BD86E7D9255B}" srcOrd="5" destOrd="0" parTransId="{E00185CB-F08A-4B85-95C7-3C8717BF86F2}" sibTransId="{9430A699-FD22-4D3B-A8E7-52E126F67613}"/>
    <dgm:cxn modelId="{F392B5AD-BF17-4249-AED0-5E1A120D50E4}" srcId="{B691DD4A-179E-40E9-A908-90CC5C87154E}" destId="{B26A8394-7D84-4CEB-8AA2-65AEFAC37E21}" srcOrd="1" destOrd="0" parTransId="{64D24532-F372-41B1-92E4-5A82D4BF17CD}" sibTransId="{6C06404E-FC9D-4E9F-934E-A2B553D5FDA5}"/>
    <dgm:cxn modelId="{5E769344-1543-45D3-8229-5EA76A7E8DB0}" srcId="{B612345D-7745-43C5-96D9-1A7684BEE942}" destId="{A83504C5-F479-4066-B26C-8C618E458347}" srcOrd="3" destOrd="0" parTransId="{F739BB90-9545-4244-8500-D826A2D85A5B}" sibTransId="{5CCBFA2B-CB15-431E-96E5-4D1E8B39F7DB}"/>
    <dgm:cxn modelId="{3B7050AC-1C0D-430C-8392-E6CF33139D80}" srcId="{B691DD4A-179E-40E9-A908-90CC5C87154E}" destId="{925357F5-0019-4FF9-97E9-CB3E1F35EC53}" srcOrd="4" destOrd="0" parTransId="{C71F1FFC-A68C-4C55-A2AD-320FFB0B3AB4}" sibTransId="{9FD0E326-5C57-432C-88D9-BBF696B64FE8}"/>
    <dgm:cxn modelId="{19D46F59-2BD1-4C74-939E-CCEDACDF0402}" srcId="{B612345D-7745-43C5-96D9-1A7684BEE942}" destId="{B277892E-5D11-4BFE-86C1-3B3C65A482DB}" srcOrd="2" destOrd="0" parTransId="{F32FEECA-D6B3-4166-B4D2-96A65B6A1C6F}" sibTransId="{6F8FD85C-7691-47A8-B539-924F551E4DC6}"/>
    <dgm:cxn modelId="{6E80DC1A-A27A-4636-9633-21A0AB692FB0}" srcId="{B612345D-7745-43C5-96D9-1A7684BEE942}" destId="{CF82F0EC-2087-40D6-B339-499C3768000A}" srcOrd="0" destOrd="0" parTransId="{22715667-D6AA-4503-B5C7-F99F8EC4ACD7}" sibTransId="{6FC38F5D-0571-4255-91B8-7B4D6C4A255E}"/>
    <dgm:cxn modelId="{114B7F00-FB26-4793-81A7-3E718159B9D5}" srcId="{B26A8394-7D84-4CEB-8AA2-65AEFAC37E21}" destId="{A27C09FA-85AD-4B1B-ABAB-0DE99EB520A2}" srcOrd="0" destOrd="0" parTransId="{D14BE26D-03BB-437F-A9A0-B95C333EE1B7}" sibTransId="{64E79AD3-044F-4A6B-8E81-E75FE8FC92E5}"/>
    <dgm:cxn modelId="{3BEAFC14-8698-4F33-8C7B-CFBA678DF652}" srcId="{B691DD4A-179E-40E9-A908-90CC5C87154E}" destId="{4A23A7F3-9599-4688-9240-94CB3D033178}" srcOrd="3" destOrd="0" parTransId="{2AE0B4BA-ECF0-4606-9912-7F22D29FEF0A}" sibTransId="{5FBBDB0B-84D0-46EE-BB29-B2C89BE0CA62}"/>
    <dgm:cxn modelId="{F1A6D9BE-1285-40DD-A12F-696AB3BF76A8}" type="presOf" srcId="{B691DD4A-179E-40E9-A908-90CC5C87154E}" destId="{0432CBFB-615E-46A0-B7EF-EFC2A66ED8B7}" srcOrd="0" destOrd="0" presId="urn:microsoft.com/office/officeart/2005/8/layout/hList1"/>
    <dgm:cxn modelId="{3D366AC1-6FA7-49C1-A8CC-7C2E32173637}" type="presParOf" srcId="{0432CBFB-615E-46A0-B7EF-EFC2A66ED8B7}" destId="{4A4BDFCE-55BD-4C78-8B11-936B82634DA2}" srcOrd="0" destOrd="0" presId="urn:microsoft.com/office/officeart/2005/8/layout/hList1"/>
    <dgm:cxn modelId="{9AC66FAF-FFBD-4B9A-B5C9-837CB72D776A}" type="presParOf" srcId="{4A4BDFCE-55BD-4C78-8B11-936B82634DA2}" destId="{CA607650-5403-4E1C-967E-6840C8006895}" srcOrd="0" destOrd="0" presId="urn:microsoft.com/office/officeart/2005/8/layout/hList1"/>
    <dgm:cxn modelId="{A94D33EB-F8EB-4833-85D9-DAFE147D604D}" type="presParOf" srcId="{4A4BDFCE-55BD-4C78-8B11-936B82634DA2}" destId="{473FF3B6-4160-4522-AF27-524C4840DE13}" srcOrd="1" destOrd="0" presId="urn:microsoft.com/office/officeart/2005/8/layout/hList1"/>
    <dgm:cxn modelId="{4160232B-A3C7-44CD-BC26-EF2CD477910C}" type="presParOf" srcId="{0432CBFB-615E-46A0-B7EF-EFC2A66ED8B7}" destId="{DB30F5B7-3BA4-4666-B630-346EE1F4D239}" srcOrd="1" destOrd="0" presId="urn:microsoft.com/office/officeart/2005/8/layout/hList1"/>
    <dgm:cxn modelId="{F54C91CE-AA0D-4449-AE20-B8E722AFE3E1}" type="presParOf" srcId="{0432CBFB-615E-46A0-B7EF-EFC2A66ED8B7}" destId="{453387D7-50FE-46FA-B8BE-9DEFF20AB02B}" srcOrd="2" destOrd="0" presId="urn:microsoft.com/office/officeart/2005/8/layout/hList1"/>
    <dgm:cxn modelId="{661CEB46-84C5-47BE-BF13-9059148F6E2E}" type="presParOf" srcId="{453387D7-50FE-46FA-B8BE-9DEFF20AB02B}" destId="{CC9D9F02-FF04-4DA6-A921-B7719859B4B6}" srcOrd="0" destOrd="0" presId="urn:microsoft.com/office/officeart/2005/8/layout/hList1"/>
    <dgm:cxn modelId="{AEC28919-CFFB-4780-8621-348EE9EE9518}" type="presParOf" srcId="{453387D7-50FE-46FA-B8BE-9DEFF20AB02B}" destId="{54A99BF3-E04E-4B64-B691-96A3CE019FF5}" srcOrd="1" destOrd="0" presId="urn:microsoft.com/office/officeart/2005/8/layout/hList1"/>
    <dgm:cxn modelId="{A58359E5-0125-4099-8A84-1318C9BCF2EF}" type="presParOf" srcId="{0432CBFB-615E-46A0-B7EF-EFC2A66ED8B7}" destId="{ACD5B6CE-D807-4DED-BC92-F00F4F8CA381}" srcOrd="3" destOrd="0" presId="urn:microsoft.com/office/officeart/2005/8/layout/hList1"/>
    <dgm:cxn modelId="{AAE268DE-D374-46E7-9F97-1F30C0409EEE}" type="presParOf" srcId="{0432CBFB-615E-46A0-B7EF-EFC2A66ED8B7}" destId="{2CAE1177-62E8-4A12-AA78-91528314BD2B}" srcOrd="4" destOrd="0" presId="urn:microsoft.com/office/officeart/2005/8/layout/hList1"/>
    <dgm:cxn modelId="{CA6018EE-F19A-4867-A133-6DCFBE5BB256}" type="presParOf" srcId="{2CAE1177-62E8-4A12-AA78-91528314BD2B}" destId="{7F6A08CF-7F43-4A3C-854F-67099293548B}" srcOrd="0" destOrd="0" presId="urn:microsoft.com/office/officeart/2005/8/layout/hList1"/>
    <dgm:cxn modelId="{EDE3AF7C-BF88-44DF-B7D1-7B0F48C47B7C}" type="presParOf" srcId="{2CAE1177-62E8-4A12-AA78-91528314BD2B}" destId="{59DB6707-AEB4-4728-AFF0-9291535DD36A}" srcOrd="1" destOrd="0" presId="urn:microsoft.com/office/officeart/2005/8/layout/hList1"/>
    <dgm:cxn modelId="{E8894FD0-C53F-45B0-8F57-2F2685521E4C}" type="presParOf" srcId="{0432CBFB-615E-46A0-B7EF-EFC2A66ED8B7}" destId="{54983FBB-6931-4D05-BDBA-20125620E072}" srcOrd="5" destOrd="0" presId="urn:microsoft.com/office/officeart/2005/8/layout/hList1"/>
    <dgm:cxn modelId="{85E879DC-1F56-4299-890E-8A0464F3C8D1}" type="presParOf" srcId="{0432CBFB-615E-46A0-B7EF-EFC2A66ED8B7}" destId="{B28753A4-DD2D-4130-B69C-14063E0968B2}" srcOrd="6" destOrd="0" presId="urn:microsoft.com/office/officeart/2005/8/layout/hList1"/>
    <dgm:cxn modelId="{B5CCA9CA-2029-4FE2-9766-153A14337C52}" type="presParOf" srcId="{B28753A4-DD2D-4130-B69C-14063E0968B2}" destId="{39C93B27-CC4D-4500-96FC-CEB7AE21746D}" srcOrd="0" destOrd="0" presId="urn:microsoft.com/office/officeart/2005/8/layout/hList1"/>
    <dgm:cxn modelId="{B6389F57-A004-4702-B636-652C0D0B35A0}" type="presParOf" srcId="{B28753A4-DD2D-4130-B69C-14063E0968B2}" destId="{761F8FFB-ECA3-4DED-94EE-5EFCAD96242A}" srcOrd="1" destOrd="0" presId="urn:microsoft.com/office/officeart/2005/8/layout/hList1"/>
    <dgm:cxn modelId="{1B5115E7-2523-403B-A8A2-DDC2D52136FE}" type="presParOf" srcId="{0432CBFB-615E-46A0-B7EF-EFC2A66ED8B7}" destId="{332B0D13-822B-461A-A493-958AFC090011}" srcOrd="7" destOrd="0" presId="urn:microsoft.com/office/officeart/2005/8/layout/hList1"/>
    <dgm:cxn modelId="{A8C1646C-EAA7-4449-A43D-850969374E5A}" type="presParOf" srcId="{0432CBFB-615E-46A0-B7EF-EFC2A66ED8B7}" destId="{4EAF9DFE-8B6F-4A60-812A-326011BD29CB}" srcOrd="8" destOrd="0" presId="urn:microsoft.com/office/officeart/2005/8/layout/hList1"/>
    <dgm:cxn modelId="{6EC26530-C1C7-4764-9162-EBDFE1B6D9BF}" type="presParOf" srcId="{4EAF9DFE-8B6F-4A60-812A-326011BD29CB}" destId="{3F939533-4FB9-4B2B-8795-C311EBA8BF9C}" srcOrd="0" destOrd="0" presId="urn:microsoft.com/office/officeart/2005/8/layout/hList1"/>
    <dgm:cxn modelId="{1ABA3C24-9CCF-43E8-8D17-B3DE400178F7}" type="presParOf" srcId="{4EAF9DFE-8B6F-4A60-812A-326011BD29CB}" destId="{8FA10350-FD00-4F1E-B965-F58133094B0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691DD4A-179E-40E9-A908-90CC5C87154E}" type="doc">
      <dgm:prSet loTypeId="urn:microsoft.com/office/officeart/2005/8/layout/hList1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612345D-7745-43C5-96D9-1A7684BEE942}">
      <dgm:prSet phldrT="[Text]"/>
      <dgm:spPr/>
      <dgm:t>
        <a:bodyPr/>
        <a:lstStyle/>
        <a:p>
          <a:r>
            <a:rPr lang="en-US" dirty="0" smtClean="0"/>
            <a:t>Oil &amp; Gas</a:t>
          </a:r>
          <a:endParaRPr lang="en-US" dirty="0"/>
        </a:p>
      </dgm:t>
    </dgm:pt>
    <dgm:pt modelId="{A4B4AD82-649D-4D97-AFEB-56FEC329F5F7}" type="parTrans" cxnId="{5A2D041A-48C9-4D63-BE78-3C3EFE166ED0}">
      <dgm:prSet/>
      <dgm:spPr/>
      <dgm:t>
        <a:bodyPr/>
        <a:lstStyle/>
        <a:p>
          <a:endParaRPr lang="en-US"/>
        </a:p>
      </dgm:t>
    </dgm:pt>
    <dgm:pt modelId="{51DF280F-2E04-47E4-AB70-6275FBF7FCEF}" type="sibTrans" cxnId="{5A2D041A-48C9-4D63-BE78-3C3EFE166ED0}">
      <dgm:prSet/>
      <dgm:spPr/>
      <dgm:t>
        <a:bodyPr/>
        <a:lstStyle/>
        <a:p>
          <a:endParaRPr lang="en-US"/>
        </a:p>
      </dgm:t>
    </dgm:pt>
    <dgm:pt modelId="{CF82F0EC-2087-40D6-B339-499C3768000A}">
      <dgm:prSet phldrT="[Text]" phldr="1"/>
      <dgm:spPr/>
      <dgm:t>
        <a:bodyPr/>
        <a:lstStyle/>
        <a:p>
          <a:endParaRPr lang="en-US" dirty="0"/>
        </a:p>
      </dgm:t>
    </dgm:pt>
    <dgm:pt modelId="{22715667-D6AA-4503-B5C7-F99F8EC4ACD7}" type="parTrans" cxnId="{6E80DC1A-A27A-4636-9633-21A0AB692FB0}">
      <dgm:prSet/>
      <dgm:spPr/>
      <dgm:t>
        <a:bodyPr/>
        <a:lstStyle/>
        <a:p>
          <a:endParaRPr lang="en-US"/>
        </a:p>
      </dgm:t>
    </dgm:pt>
    <dgm:pt modelId="{6FC38F5D-0571-4255-91B8-7B4D6C4A255E}" type="sibTrans" cxnId="{6E80DC1A-A27A-4636-9633-21A0AB692FB0}">
      <dgm:prSet/>
      <dgm:spPr/>
      <dgm:t>
        <a:bodyPr/>
        <a:lstStyle/>
        <a:p>
          <a:endParaRPr lang="en-US"/>
        </a:p>
      </dgm:t>
    </dgm:pt>
    <dgm:pt modelId="{9D5FCBDD-39CA-48C1-A8A8-2D8EF6329E1C}">
      <dgm:prSet phldrT="[Text]" phldr="1"/>
      <dgm:spPr/>
      <dgm:t>
        <a:bodyPr/>
        <a:lstStyle/>
        <a:p>
          <a:endParaRPr lang="en-US" dirty="0"/>
        </a:p>
      </dgm:t>
    </dgm:pt>
    <dgm:pt modelId="{C779874C-A223-4D4F-8064-1AC8D65468D9}" type="parTrans" cxnId="{1B86DBC7-D0F0-443D-8DA7-228AD0DA6C16}">
      <dgm:prSet/>
      <dgm:spPr/>
      <dgm:t>
        <a:bodyPr/>
        <a:lstStyle/>
        <a:p>
          <a:endParaRPr lang="en-US"/>
        </a:p>
      </dgm:t>
    </dgm:pt>
    <dgm:pt modelId="{680BEA14-C297-48EC-9A1F-9576281DDD3F}" type="sibTrans" cxnId="{1B86DBC7-D0F0-443D-8DA7-228AD0DA6C16}">
      <dgm:prSet/>
      <dgm:spPr/>
      <dgm:t>
        <a:bodyPr/>
        <a:lstStyle/>
        <a:p>
          <a:endParaRPr lang="en-US"/>
        </a:p>
      </dgm:t>
    </dgm:pt>
    <dgm:pt modelId="{B26A8394-7D84-4CEB-8AA2-65AEFAC37E21}">
      <dgm:prSet phldrT="[Text]"/>
      <dgm:spPr/>
      <dgm:t>
        <a:bodyPr/>
        <a:lstStyle/>
        <a:p>
          <a:r>
            <a:rPr lang="en-US" dirty="0" smtClean="0"/>
            <a:t>Pharmaceutical</a:t>
          </a:r>
          <a:endParaRPr lang="en-US" dirty="0"/>
        </a:p>
      </dgm:t>
    </dgm:pt>
    <dgm:pt modelId="{64D24532-F372-41B1-92E4-5A82D4BF17CD}" type="parTrans" cxnId="{F392B5AD-BF17-4249-AED0-5E1A120D50E4}">
      <dgm:prSet/>
      <dgm:spPr/>
      <dgm:t>
        <a:bodyPr/>
        <a:lstStyle/>
        <a:p>
          <a:endParaRPr lang="en-US"/>
        </a:p>
      </dgm:t>
    </dgm:pt>
    <dgm:pt modelId="{6C06404E-FC9D-4E9F-934E-A2B553D5FDA5}" type="sibTrans" cxnId="{F392B5AD-BF17-4249-AED0-5E1A120D50E4}">
      <dgm:prSet/>
      <dgm:spPr/>
      <dgm:t>
        <a:bodyPr/>
        <a:lstStyle/>
        <a:p>
          <a:endParaRPr lang="en-US"/>
        </a:p>
      </dgm:t>
    </dgm:pt>
    <dgm:pt modelId="{A27C09FA-85AD-4B1B-ABAB-0DE99EB520A2}">
      <dgm:prSet phldrT="[Text]" phldr="1"/>
      <dgm:spPr/>
      <dgm:t>
        <a:bodyPr/>
        <a:lstStyle/>
        <a:p>
          <a:endParaRPr lang="en-US" dirty="0"/>
        </a:p>
      </dgm:t>
    </dgm:pt>
    <dgm:pt modelId="{D14BE26D-03BB-437F-A9A0-B95C333EE1B7}" type="parTrans" cxnId="{114B7F00-FB26-4793-81A7-3E718159B9D5}">
      <dgm:prSet/>
      <dgm:spPr/>
      <dgm:t>
        <a:bodyPr/>
        <a:lstStyle/>
        <a:p>
          <a:endParaRPr lang="en-US"/>
        </a:p>
      </dgm:t>
    </dgm:pt>
    <dgm:pt modelId="{64E79AD3-044F-4A6B-8E81-E75FE8FC92E5}" type="sibTrans" cxnId="{114B7F00-FB26-4793-81A7-3E718159B9D5}">
      <dgm:prSet/>
      <dgm:spPr/>
      <dgm:t>
        <a:bodyPr/>
        <a:lstStyle/>
        <a:p>
          <a:endParaRPr lang="en-US"/>
        </a:p>
      </dgm:t>
    </dgm:pt>
    <dgm:pt modelId="{FDC9978B-67D3-49E0-B2E5-840F621FA95B}">
      <dgm:prSet phldrT="[Text]"/>
      <dgm:spPr/>
      <dgm:t>
        <a:bodyPr/>
        <a:lstStyle/>
        <a:p>
          <a:r>
            <a:rPr lang="en-US" dirty="0" smtClean="0"/>
            <a:t>Retail</a:t>
          </a:r>
          <a:endParaRPr lang="en-US" dirty="0"/>
        </a:p>
      </dgm:t>
    </dgm:pt>
    <dgm:pt modelId="{738F1DAE-D1AB-4FEC-B009-4BCF1B16378B}" type="parTrans" cxnId="{8C88EDEE-078E-409B-9D2D-96DDDF3A732A}">
      <dgm:prSet/>
      <dgm:spPr/>
      <dgm:t>
        <a:bodyPr/>
        <a:lstStyle/>
        <a:p>
          <a:endParaRPr lang="en-US"/>
        </a:p>
      </dgm:t>
    </dgm:pt>
    <dgm:pt modelId="{F500C3CF-E193-4ED6-AF5F-4E5B801B77AA}" type="sibTrans" cxnId="{8C88EDEE-078E-409B-9D2D-96DDDF3A732A}">
      <dgm:prSet/>
      <dgm:spPr/>
      <dgm:t>
        <a:bodyPr/>
        <a:lstStyle/>
        <a:p>
          <a:endParaRPr lang="en-US"/>
        </a:p>
      </dgm:t>
    </dgm:pt>
    <dgm:pt modelId="{DFD70236-7810-473B-AA29-AD5CBF61C51B}">
      <dgm:prSet phldrT="[Text]" phldr="1"/>
      <dgm:spPr/>
      <dgm:t>
        <a:bodyPr/>
        <a:lstStyle/>
        <a:p>
          <a:endParaRPr lang="en-US" dirty="0"/>
        </a:p>
      </dgm:t>
    </dgm:pt>
    <dgm:pt modelId="{FE8A64B5-72C3-4F22-9DBA-77E1DC1E5964}" type="parTrans" cxnId="{32F79FD4-EDAF-44CF-BE85-692C7CA60E30}">
      <dgm:prSet/>
      <dgm:spPr/>
      <dgm:t>
        <a:bodyPr/>
        <a:lstStyle/>
        <a:p>
          <a:endParaRPr lang="en-US"/>
        </a:p>
      </dgm:t>
    </dgm:pt>
    <dgm:pt modelId="{25790DE3-D92F-4FFC-A49C-B3CB68EA0531}" type="sibTrans" cxnId="{32F79FD4-EDAF-44CF-BE85-692C7CA60E30}">
      <dgm:prSet/>
      <dgm:spPr/>
      <dgm:t>
        <a:bodyPr/>
        <a:lstStyle/>
        <a:p>
          <a:endParaRPr lang="en-US"/>
        </a:p>
      </dgm:t>
    </dgm:pt>
    <dgm:pt modelId="{4A23A7F3-9599-4688-9240-94CB3D033178}">
      <dgm:prSet/>
      <dgm:spPr/>
      <dgm:t>
        <a:bodyPr/>
        <a:lstStyle/>
        <a:p>
          <a:r>
            <a:rPr lang="en-US" dirty="0" smtClean="0"/>
            <a:t>Transportation &amp; Logistics</a:t>
          </a:r>
          <a:endParaRPr lang="en-US" dirty="0"/>
        </a:p>
      </dgm:t>
    </dgm:pt>
    <dgm:pt modelId="{2AE0B4BA-ECF0-4606-9912-7F22D29FEF0A}" type="parTrans" cxnId="{3BEAFC14-8698-4F33-8C7B-CFBA678DF652}">
      <dgm:prSet/>
      <dgm:spPr/>
      <dgm:t>
        <a:bodyPr/>
        <a:lstStyle/>
        <a:p>
          <a:endParaRPr lang="en-US"/>
        </a:p>
      </dgm:t>
    </dgm:pt>
    <dgm:pt modelId="{5FBBDB0B-84D0-46EE-BB29-B2C89BE0CA62}" type="sibTrans" cxnId="{3BEAFC14-8698-4F33-8C7B-CFBA678DF652}">
      <dgm:prSet/>
      <dgm:spPr/>
      <dgm:t>
        <a:bodyPr/>
        <a:lstStyle/>
        <a:p>
          <a:endParaRPr lang="en-US"/>
        </a:p>
      </dgm:t>
    </dgm:pt>
    <dgm:pt modelId="{925357F5-0019-4FF9-97E9-CB3E1F35EC53}">
      <dgm:prSet/>
      <dgm:spPr/>
      <dgm:t>
        <a:bodyPr/>
        <a:lstStyle/>
        <a:p>
          <a:r>
            <a:rPr lang="en-US" dirty="0" smtClean="0"/>
            <a:t>Utilities &amp; Energy</a:t>
          </a:r>
          <a:endParaRPr lang="en-US" dirty="0"/>
        </a:p>
      </dgm:t>
    </dgm:pt>
    <dgm:pt modelId="{C71F1FFC-A68C-4C55-A2AD-320FFB0B3AB4}" type="parTrans" cxnId="{3B7050AC-1C0D-430C-8392-E6CF33139D80}">
      <dgm:prSet/>
      <dgm:spPr/>
      <dgm:t>
        <a:bodyPr/>
        <a:lstStyle/>
        <a:p>
          <a:endParaRPr lang="en-US"/>
        </a:p>
      </dgm:t>
    </dgm:pt>
    <dgm:pt modelId="{9FD0E326-5C57-432C-88D9-BBF696B64FE8}" type="sibTrans" cxnId="{3B7050AC-1C0D-430C-8392-E6CF33139D80}">
      <dgm:prSet/>
      <dgm:spPr/>
      <dgm:t>
        <a:bodyPr/>
        <a:lstStyle/>
        <a:p>
          <a:endParaRPr lang="en-US"/>
        </a:p>
      </dgm:t>
    </dgm:pt>
    <dgm:pt modelId="{1DEFD706-A601-487F-9404-14198EC6F5EC}">
      <dgm:prSet phldrT="[Text]"/>
      <dgm:spPr/>
      <dgm:t>
        <a:bodyPr/>
        <a:lstStyle/>
        <a:p>
          <a:endParaRPr lang="en-US" dirty="0"/>
        </a:p>
      </dgm:t>
    </dgm:pt>
    <dgm:pt modelId="{20ED0131-68E1-40CF-AD5E-B3BBDCCCA95C}" type="parTrans" cxnId="{3FEEFBBF-A9E0-4077-9862-967C8830120A}">
      <dgm:prSet/>
      <dgm:spPr/>
      <dgm:t>
        <a:bodyPr/>
        <a:lstStyle/>
        <a:p>
          <a:endParaRPr lang="en-US"/>
        </a:p>
      </dgm:t>
    </dgm:pt>
    <dgm:pt modelId="{BB4262DC-7A5C-4B54-B5C1-487F55E1EE88}" type="sibTrans" cxnId="{3FEEFBBF-A9E0-4077-9862-967C8830120A}">
      <dgm:prSet/>
      <dgm:spPr/>
      <dgm:t>
        <a:bodyPr/>
        <a:lstStyle/>
        <a:p>
          <a:endParaRPr lang="en-US"/>
        </a:p>
      </dgm:t>
    </dgm:pt>
    <dgm:pt modelId="{A83504C5-F479-4066-B26C-8C618E458347}">
      <dgm:prSet phldrT="[Text]"/>
      <dgm:spPr/>
      <dgm:t>
        <a:bodyPr/>
        <a:lstStyle/>
        <a:p>
          <a:endParaRPr lang="en-US" dirty="0"/>
        </a:p>
      </dgm:t>
    </dgm:pt>
    <dgm:pt modelId="{F739BB90-9545-4244-8500-D826A2D85A5B}" type="parTrans" cxnId="{5E769344-1543-45D3-8229-5EA76A7E8DB0}">
      <dgm:prSet/>
      <dgm:spPr/>
      <dgm:t>
        <a:bodyPr/>
        <a:lstStyle/>
        <a:p>
          <a:endParaRPr lang="en-US"/>
        </a:p>
      </dgm:t>
    </dgm:pt>
    <dgm:pt modelId="{5CCBFA2B-CB15-431E-96E5-4D1E8B39F7DB}" type="sibTrans" cxnId="{5E769344-1543-45D3-8229-5EA76A7E8DB0}">
      <dgm:prSet/>
      <dgm:spPr/>
      <dgm:t>
        <a:bodyPr/>
        <a:lstStyle/>
        <a:p>
          <a:endParaRPr lang="en-US"/>
        </a:p>
      </dgm:t>
    </dgm:pt>
    <dgm:pt modelId="{66AE8F8D-02A8-46B3-93D4-BD86E7D9255B}">
      <dgm:prSet phldrT="[Text]"/>
      <dgm:spPr/>
      <dgm:t>
        <a:bodyPr/>
        <a:lstStyle/>
        <a:p>
          <a:endParaRPr lang="en-US" dirty="0"/>
        </a:p>
      </dgm:t>
    </dgm:pt>
    <dgm:pt modelId="{9430A699-FD22-4D3B-A8E7-52E126F67613}" type="sibTrans" cxnId="{C9BFC1B7-C925-4D6C-B7AE-4D5CFA7C26FA}">
      <dgm:prSet/>
      <dgm:spPr/>
      <dgm:t>
        <a:bodyPr/>
        <a:lstStyle/>
        <a:p>
          <a:endParaRPr lang="en-US"/>
        </a:p>
      </dgm:t>
    </dgm:pt>
    <dgm:pt modelId="{E00185CB-F08A-4B85-95C7-3C8717BF86F2}" type="parTrans" cxnId="{C9BFC1B7-C925-4D6C-B7AE-4D5CFA7C26FA}">
      <dgm:prSet/>
      <dgm:spPr/>
      <dgm:t>
        <a:bodyPr/>
        <a:lstStyle/>
        <a:p>
          <a:endParaRPr lang="en-US"/>
        </a:p>
      </dgm:t>
    </dgm:pt>
    <dgm:pt modelId="{B277892E-5D11-4BFE-86C1-3B3C65A482DB}">
      <dgm:prSet phldrT="[Text]"/>
      <dgm:spPr/>
      <dgm:t>
        <a:bodyPr/>
        <a:lstStyle/>
        <a:p>
          <a:endParaRPr lang="en-US" dirty="0"/>
        </a:p>
      </dgm:t>
    </dgm:pt>
    <dgm:pt modelId="{6F8FD85C-7691-47A8-B539-924F551E4DC6}" type="sibTrans" cxnId="{19D46F59-2BD1-4C74-939E-CCEDACDF0402}">
      <dgm:prSet/>
      <dgm:spPr/>
      <dgm:t>
        <a:bodyPr/>
        <a:lstStyle/>
        <a:p>
          <a:endParaRPr lang="en-US"/>
        </a:p>
      </dgm:t>
    </dgm:pt>
    <dgm:pt modelId="{F32FEECA-D6B3-4166-B4D2-96A65B6A1C6F}" type="parTrans" cxnId="{19D46F59-2BD1-4C74-939E-CCEDACDF0402}">
      <dgm:prSet/>
      <dgm:spPr/>
      <dgm:t>
        <a:bodyPr/>
        <a:lstStyle/>
        <a:p>
          <a:endParaRPr lang="en-US"/>
        </a:p>
      </dgm:t>
    </dgm:pt>
    <dgm:pt modelId="{0432CBFB-615E-46A0-B7EF-EFC2A66ED8B7}" type="pres">
      <dgm:prSet presAssocID="{B691DD4A-179E-40E9-A908-90CC5C87154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4BDFCE-55BD-4C78-8B11-936B82634DA2}" type="pres">
      <dgm:prSet presAssocID="{B612345D-7745-43C5-96D9-1A7684BEE942}" presName="composite" presStyleCnt="0"/>
      <dgm:spPr/>
    </dgm:pt>
    <dgm:pt modelId="{CA607650-5403-4E1C-967E-6840C8006895}" type="pres">
      <dgm:prSet presAssocID="{B612345D-7745-43C5-96D9-1A7684BEE94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3FF3B6-4160-4522-AF27-524C4840DE13}" type="pres">
      <dgm:prSet presAssocID="{B612345D-7745-43C5-96D9-1A7684BEE942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0F5B7-3BA4-4666-B630-346EE1F4D239}" type="pres">
      <dgm:prSet presAssocID="{51DF280F-2E04-47E4-AB70-6275FBF7FCEF}" presName="space" presStyleCnt="0"/>
      <dgm:spPr/>
    </dgm:pt>
    <dgm:pt modelId="{453387D7-50FE-46FA-B8BE-9DEFF20AB02B}" type="pres">
      <dgm:prSet presAssocID="{B26A8394-7D84-4CEB-8AA2-65AEFAC37E21}" presName="composite" presStyleCnt="0"/>
      <dgm:spPr/>
    </dgm:pt>
    <dgm:pt modelId="{CC9D9F02-FF04-4DA6-A921-B7719859B4B6}" type="pres">
      <dgm:prSet presAssocID="{B26A8394-7D84-4CEB-8AA2-65AEFAC37E2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A99BF3-E04E-4B64-B691-96A3CE019FF5}" type="pres">
      <dgm:prSet presAssocID="{B26A8394-7D84-4CEB-8AA2-65AEFAC37E21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5B6CE-D807-4DED-BC92-F00F4F8CA381}" type="pres">
      <dgm:prSet presAssocID="{6C06404E-FC9D-4E9F-934E-A2B553D5FDA5}" presName="space" presStyleCnt="0"/>
      <dgm:spPr/>
    </dgm:pt>
    <dgm:pt modelId="{2CAE1177-62E8-4A12-AA78-91528314BD2B}" type="pres">
      <dgm:prSet presAssocID="{FDC9978B-67D3-49E0-B2E5-840F621FA95B}" presName="composite" presStyleCnt="0"/>
      <dgm:spPr/>
    </dgm:pt>
    <dgm:pt modelId="{7F6A08CF-7F43-4A3C-854F-67099293548B}" type="pres">
      <dgm:prSet presAssocID="{FDC9978B-67D3-49E0-B2E5-840F621FA95B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B6707-AEB4-4728-AFF0-9291535DD36A}" type="pres">
      <dgm:prSet presAssocID="{FDC9978B-67D3-49E0-B2E5-840F621FA95B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83FBB-6931-4D05-BDBA-20125620E072}" type="pres">
      <dgm:prSet presAssocID="{F500C3CF-E193-4ED6-AF5F-4E5B801B77AA}" presName="space" presStyleCnt="0"/>
      <dgm:spPr/>
    </dgm:pt>
    <dgm:pt modelId="{B28753A4-DD2D-4130-B69C-14063E0968B2}" type="pres">
      <dgm:prSet presAssocID="{4A23A7F3-9599-4688-9240-94CB3D033178}" presName="composite" presStyleCnt="0"/>
      <dgm:spPr/>
    </dgm:pt>
    <dgm:pt modelId="{39C93B27-CC4D-4500-96FC-CEB7AE21746D}" type="pres">
      <dgm:prSet presAssocID="{4A23A7F3-9599-4688-9240-94CB3D03317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8FFB-ECA3-4DED-94EE-5EFCAD96242A}" type="pres">
      <dgm:prSet presAssocID="{4A23A7F3-9599-4688-9240-94CB3D033178}" presName="desTx" presStyleLbl="alignAccFollowNode1" presStyleIdx="3" presStyleCnt="5">
        <dgm:presLayoutVars>
          <dgm:bulletEnabled val="1"/>
        </dgm:presLayoutVars>
      </dgm:prSet>
      <dgm:spPr/>
    </dgm:pt>
    <dgm:pt modelId="{332B0D13-822B-461A-A493-958AFC090011}" type="pres">
      <dgm:prSet presAssocID="{5FBBDB0B-84D0-46EE-BB29-B2C89BE0CA62}" presName="space" presStyleCnt="0"/>
      <dgm:spPr/>
    </dgm:pt>
    <dgm:pt modelId="{4EAF9DFE-8B6F-4A60-812A-326011BD29CB}" type="pres">
      <dgm:prSet presAssocID="{925357F5-0019-4FF9-97E9-CB3E1F35EC53}" presName="composite" presStyleCnt="0"/>
      <dgm:spPr/>
    </dgm:pt>
    <dgm:pt modelId="{3F939533-4FB9-4B2B-8795-C311EBA8BF9C}" type="pres">
      <dgm:prSet presAssocID="{925357F5-0019-4FF9-97E9-CB3E1F35EC53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10350-FD00-4F1E-B965-F58133094B0C}" type="pres">
      <dgm:prSet presAssocID="{925357F5-0019-4FF9-97E9-CB3E1F35EC53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58BE1827-2D11-4FA3-A7BD-D2FBB788F62A}" type="presOf" srcId="{B277892E-5D11-4BFE-86C1-3B3C65A482DB}" destId="{473FF3B6-4160-4522-AF27-524C4840DE13}" srcOrd="0" destOrd="2" presId="urn:microsoft.com/office/officeart/2005/8/layout/hList1"/>
    <dgm:cxn modelId="{1F0C3477-0D51-4A34-B1B2-5037D6715993}" type="presOf" srcId="{925357F5-0019-4FF9-97E9-CB3E1F35EC53}" destId="{3F939533-4FB9-4B2B-8795-C311EBA8BF9C}" srcOrd="0" destOrd="0" presId="urn:microsoft.com/office/officeart/2005/8/layout/hList1"/>
    <dgm:cxn modelId="{8C88EDEE-078E-409B-9D2D-96DDDF3A732A}" srcId="{B691DD4A-179E-40E9-A908-90CC5C87154E}" destId="{FDC9978B-67D3-49E0-B2E5-840F621FA95B}" srcOrd="2" destOrd="0" parTransId="{738F1DAE-D1AB-4FEC-B009-4BCF1B16378B}" sibTransId="{F500C3CF-E193-4ED6-AF5F-4E5B801B77AA}"/>
    <dgm:cxn modelId="{1B86DBC7-D0F0-443D-8DA7-228AD0DA6C16}" srcId="{B612345D-7745-43C5-96D9-1A7684BEE942}" destId="{9D5FCBDD-39CA-48C1-A8A8-2D8EF6329E1C}" srcOrd="1" destOrd="0" parTransId="{C779874C-A223-4D4F-8064-1AC8D65468D9}" sibTransId="{680BEA14-C297-48EC-9A1F-9576281DDD3F}"/>
    <dgm:cxn modelId="{5A2D041A-48C9-4D63-BE78-3C3EFE166ED0}" srcId="{B691DD4A-179E-40E9-A908-90CC5C87154E}" destId="{B612345D-7745-43C5-96D9-1A7684BEE942}" srcOrd="0" destOrd="0" parTransId="{A4B4AD82-649D-4D97-AFEB-56FEC329F5F7}" sibTransId="{51DF280F-2E04-47E4-AB70-6275FBF7FCEF}"/>
    <dgm:cxn modelId="{3FEEFBBF-A9E0-4077-9862-967C8830120A}" srcId="{B612345D-7745-43C5-96D9-1A7684BEE942}" destId="{1DEFD706-A601-487F-9404-14198EC6F5EC}" srcOrd="4" destOrd="0" parTransId="{20ED0131-68E1-40CF-AD5E-B3BBDCCCA95C}" sibTransId="{BB4262DC-7A5C-4B54-B5C1-487F55E1EE88}"/>
    <dgm:cxn modelId="{69010B88-4D24-4A39-8BAE-901495E6EC71}" type="presOf" srcId="{1DEFD706-A601-487F-9404-14198EC6F5EC}" destId="{473FF3B6-4160-4522-AF27-524C4840DE13}" srcOrd="0" destOrd="4" presId="urn:microsoft.com/office/officeart/2005/8/layout/hList1"/>
    <dgm:cxn modelId="{08D12E0D-1733-49C4-9EB1-605EB678B74F}" type="presOf" srcId="{A27C09FA-85AD-4B1B-ABAB-0DE99EB520A2}" destId="{54A99BF3-E04E-4B64-B691-96A3CE019FF5}" srcOrd="0" destOrd="0" presId="urn:microsoft.com/office/officeart/2005/8/layout/hList1"/>
    <dgm:cxn modelId="{779FD7A3-3D81-49A4-BA25-CE522D4C7186}" type="presOf" srcId="{B612345D-7745-43C5-96D9-1A7684BEE942}" destId="{CA607650-5403-4E1C-967E-6840C8006895}" srcOrd="0" destOrd="0" presId="urn:microsoft.com/office/officeart/2005/8/layout/hList1"/>
    <dgm:cxn modelId="{2F72992A-08FF-4AD9-AEF2-1BE3DB86CD95}" type="presOf" srcId="{B26A8394-7D84-4CEB-8AA2-65AEFAC37E21}" destId="{CC9D9F02-FF04-4DA6-A921-B7719859B4B6}" srcOrd="0" destOrd="0" presId="urn:microsoft.com/office/officeart/2005/8/layout/hList1"/>
    <dgm:cxn modelId="{BD0082A8-BE64-4B80-BE8F-84CF9F8AF220}" type="presOf" srcId="{A83504C5-F479-4066-B26C-8C618E458347}" destId="{473FF3B6-4160-4522-AF27-524C4840DE13}" srcOrd="0" destOrd="3" presId="urn:microsoft.com/office/officeart/2005/8/layout/hList1"/>
    <dgm:cxn modelId="{219FD6E6-CCA9-43EF-8C14-5C26F77892C8}" type="presOf" srcId="{9D5FCBDD-39CA-48C1-A8A8-2D8EF6329E1C}" destId="{473FF3B6-4160-4522-AF27-524C4840DE13}" srcOrd="0" destOrd="1" presId="urn:microsoft.com/office/officeart/2005/8/layout/hList1"/>
    <dgm:cxn modelId="{32F79FD4-EDAF-44CF-BE85-692C7CA60E30}" srcId="{FDC9978B-67D3-49E0-B2E5-840F621FA95B}" destId="{DFD70236-7810-473B-AA29-AD5CBF61C51B}" srcOrd="0" destOrd="0" parTransId="{FE8A64B5-72C3-4F22-9DBA-77E1DC1E5964}" sibTransId="{25790DE3-D92F-4FFC-A49C-B3CB68EA0531}"/>
    <dgm:cxn modelId="{893058A6-9350-4491-8721-2D730017B87C}" type="presOf" srcId="{B691DD4A-179E-40E9-A908-90CC5C87154E}" destId="{0432CBFB-615E-46A0-B7EF-EFC2A66ED8B7}" srcOrd="0" destOrd="0" presId="urn:microsoft.com/office/officeart/2005/8/layout/hList1"/>
    <dgm:cxn modelId="{4A5BE1D7-ACFB-46A4-A30D-BF3C20B871D6}" type="presOf" srcId="{66AE8F8D-02A8-46B3-93D4-BD86E7D9255B}" destId="{473FF3B6-4160-4522-AF27-524C4840DE13}" srcOrd="0" destOrd="5" presId="urn:microsoft.com/office/officeart/2005/8/layout/hList1"/>
    <dgm:cxn modelId="{31DE9E71-8F57-4542-951E-A84DE6954828}" type="presOf" srcId="{DFD70236-7810-473B-AA29-AD5CBF61C51B}" destId="{59DB6707-AEB4-4728-AFF0-9291535DD36A}" srcOrd="0" destOrd="0" presId="urn:microsoft.com/office/officeart/2005/8/layout/hList1"/>
    <dgm:cxn modelId="{C9BFC1B7-C925-4D6C-B7AE-4D5CFA7C26FA}" srcId="{B612345D-7745-43C5-96D9-1A7684BEE942}" destId="{66AE8F8D-02A8-46B3-93D4-BD86E7D9255B}" srcOrd="5" destOrd="0" parTransId="{E00185CB-F08A-4B85-95C7-3C8717BF86F2}" sibTransId="{9430A699-FD22-4D3B-A8E7-52E126F67613}"/>
    <dgm:cxn modelId="{F392B5AD-BF17-4249-AED0-5E1A120D50E4}" srcId="{B691DD4A-179E-40E9-A908-90CC5C87154E}" destId="{B26A8394-7D84-4CEB-8AA2-65AEFAC37E21}" srcOrd="1" destOrd="0" parTransId="{64D24532-F372-41B1-92E4-5A82D4BF17CD}" sibTransId="{6C06404E-FC9D-4E9F-934E-A2B553D5FDA5}"/>
    <dgm:cxn modelId="{B783E5D7-A49C-4770-93C7-D08EBEA21A22}" type="presOf" srcId="{CF82F0EC-2087-40D6-B339-499C3768000A}" destId="{473FF3B6-4160-4522-AF27-524C4840DE13}" srcOrd="0" destOrd="0" presId="urn:microsoft.com/office/officeart/2005/8/layout/hList1"/>
    <dgm:cxn modelId="{A8F4939B-7199-4EF0-B180-ECEB966F6E81}" type="presOf" srcId="{4A23A7F3-9599-4688-9240-94CB3D033178}" destId="{39C93B27-CC4D-4500-96FC-CEB7AE21746D}" srcOrd="0" destOrd="0" presId="urn:microsoft.com/office/officeart/2005/8/layout/hList1"/>
    <dgm:cxn modelId="{5E769344-1543-45D3-8229-5EA76A7E8DB0}" srcId="{B612345D-7745-43C5-96D9-1A7684BEE942}" destId="{A83504C5-F479-4066-B26C-8C618E458347}" srcOrd="3" destOrd="0" parTransId="{F739BB90-9545-4244-8500-D826A2D85A5B}" sibTransId="{5CCBFA2B-CB15-431E-96E5-4D1E8B39F7DB}"/>
    <dgm:cxn modelId="{3B7050AC-1C0D-430C-8392-E6CF33139D80}" srcId="{B691DD4A-179E-40E9-A908-90CC5C87154E}" destId="{925357F5-0019-4FF9-97E9-CB3E1F35EC53}" srcOrd="4" destOrd="0" parTransId="{C71F1FFC-A68C-4C55-A2AD-320FFB0B3AB4}" sibTransId="{9FD0E326-5C57-432C-88D9-BBF696B64FE8}"/>
    <dgm:cxn modelId="{19D46F59-2BD1-4C74-939E-CCEDACDF0402}" srcId="{B612345D-7745-43C5-96D9-1A7684BEE942}" destId="{B277892E-5D11-4BFE-86C1-3B3C65A482DB}" srcOrd="2" destOrd="0" parTransId="{F32FEECA-D6B3-4166-B4D2-96A65B6A1C6F}" sibTransId="{6F8FD85C-7691-47A8-B539-924F551E4DC6}"/>
    <dgm:cxn modelId="{FC838EAF-7A08-4DF6-8C23-8603E40E7B50}" type="presOf" srcId="{FDC9978B-67D3-49E0-B2E5-840F621FA95B}" destId="{7F6A08CF-7F43-4A3C-854F-67099293548B}" srcOrd="0" destOrd="0" presId="urn:microsoft.com/office/officeart/2005/8/layout/hList1"/>
    <dgm:cxn modelId="{6E80DC1A-A27A-4636-9633-21A0AB692FB0}" srcId="{B612345D-7745-43C5-96D9-1A7684BEE942}" destId="{CF82F0EC-2087-40D6-B339-499C3768000A}" srcOrd="0" destOrd="0" parTransId="{22715667-D6AA-4503-B5C7-F99F8EC4ACD7}" sibTransId="{6FC38F5D-0571-4255-91B8-7B4D6C4A255E}"/>
    <dgm:cxn modelId="{114B7F00-FB26-4793-81A7-3E718159B9D5}" srcId="{B26A8394-7D84-4CEB-8AA2-65AEFAC37E21}" destId="{A27C09FA-85AD-4B1B-ABAB-0DE99EB520A2}" srcOrd="0" destOrd="0" parTransId="{D14BE26D-03BB-437F-A9A0-B95C333EE1B7}" sibTransId="{64E79AD3-044F-4A6B-8E81-E75FE8FC92E5}"/>
    <dgm:cxn modelId="{3BEAFC14-8698-4F33-8C7B-CFBA678DF652}" srcId="{B691DD4A-179E-40E9-A908-90CC5C87154E}" destId="{4A23A7F3-9599-4688-9240-94CB3D033178}" srcOrd="3" destOrd="0" parTransId="{2AE0B4BA-ECF0-4606-9912-7F22D29FEF0A}" sibTransId="{5FBBDB0B-84D0-46EE-BB29-B2C89BE0CA62}"/>
    <dgm:cxn modelId="{0FE811A8-284A-4A9E-928A-34E4666BB91A}" type="presParOf" srcId="{0432CBFB-615E-46A0-B7EF-EFC2A66ED8B7}" destId="{4A4BDFCE-55BD-4C78-8B11-936B82634DA2}" srcOrd="0" destOrd="0" presId="urn:microsoft.com/office/officeart/2005/8/layout/hList1"/>
    <dgm:cxn modelId="{0F361A5D-5D35-479A-82BC-9F53B1BB31AE}" type="presParOf" srcId="{4A4BDFCE-55BD-4C78-8B11-936B82634DA2}" destId="{CA607650-5403-4E1C-967E-6840C8006895}" srcOrd="0" destOrd="0" presId="urn:microsoft.com/office/officeart/2005/8/layout/hList1"/>
    <dgm:cxn modelId="{12753719-AF23-4128-8D8F-6ECE9AC58B5F}" type="presParOf" srcId="{4A4BDFCE-55BD-4C78-8B11-936B82634DA2}" destId="{473FF3B6-4160-4522-AF27-524C4840DE13}" srcOrd="1" destOrd="0" presId="urn:microsoft.com/office/officeart/2005/8/layout/hList1"/>
    <dgm:cxn modelId="{8F67CDAC-34A7-4447-8172-5146CB8EAC3E}" type="presParOf" srcId="{0432CBFB-615E-46A0-B7EF-EFC2A66ED8B7}" destId="{DB30F5B7-3BA4-4666-B630-346EE1F4D239}" srcOrd="1" destOrd="0" presId="urn:microsoft.com/office/officeart/2005/8/layout/hList1"/>
    <dgm:cxn modelId="{76387B0E-1714-4414-9528-33CB91621F85}" type="presParOf" srcId="{0432CBFB-615E-46A0-B7EF-EFC2A66ED8B7}" destId="{453387D7-50FE-46FA-B8BE-9DEFF20AB02B}" srcOrd="2" destOrd="0" presId="urn:microsoft.com/office/officeart/2005/8/layout/hList1"/>
    <dgm:cxn modelId="{94DDA3F7-40F5-4447-A723-40704744B12E}" type="presParOf" srcId="{453387D7-50FE-46FA-B8BE-9DEFF20AB02B}" destId="{CC9D9F02-FF04-4DA6-A921-B7719859B4B6}" srcOrd="0" destOrd="0" presId="urn:microsoft.com/office/officeart/2005/8/layout/hList1"/>
    <dgm:cxn modelId="{ED61CD2B-D436-416A-9205-52F367C65B88}" type="presParOf" srcId="{453387D7-50FE-46FA-B8BE-9DEFF20AB02B}" destId="{54A99BF3-E04E-4B64-B691-96A3CE019FF5}" srcOrd="1" destOrd="0" presId="urn:microsoft.com/office/officeart/2005/8/layout/hList1"/>
    <dgm:cxn modelId="{27468711-2389-44BA-A2F7-288D3DD44537}" type="presParOf" srcId="{0432CBFB-615E-46A0-B7EF-EFC2A66ED8B7}" destId="{ACD5B6CE-D807-4DED-BC92-F00F4F8CA381}" srcOrd="3" destOrd="0" presId="urn:microsoft.com/office/officeart/2005/8/layout/hList1"/>
    <dgm:cxn modelId="{9D8D7759-C2F2-452F-9F47-313F2B407F40}" type="presParOf" srcId="{0432CBFB-615E-46A0-B7EF-EFC2A66ED8B7}" destId="{2CAE1177-62E8-4A12-AA78-91528314BD2B}" srcOrd="4" destOrd="0" presId="urn:microsoft.com/office/officeart/2005/8/layout/hList1"/>
    <dgm:cxn modelId="{048A6314-BA02-436B-AE06-C3A15A1C6904}" type="presParOf" srcId="{2CAE1177-62E8-4A12-AA78-91528314BD2B}" destId="{7F6A08CF-7F43-4A3C-854F-67099293548B}" srcOrd="0" destOrd="0" presId="urn:microsoft.com/office/officeart/2005/8/layout/hList1"/>
    <dgm:cxn modelId="{4E5BEABD-CEE6-4C4B-B7D6-1A9BCB9F3775}" type="presParOf" srcId="{2CAE1177-62E8-4A12-AA78-91528314BD2B}" destId="{59DB6707-AEB4-4728-AFF0-9291535DD36A}" srcOrd="1" destOrd="0" presId="urn:microsoft.com/office/officeart/2005/8/layout/hList1"/>
    <dgm:cxn modelId="{0AA858EA-44A3-4B7D-A6D1-FD1031956856}" type="presParOf" srcId="{0432CBFB-615E-46A0-B7EF-EFC2A66ED8B7}" destId="{54983FBB-6931-4D05-BDBA-20125620E072}" srcOrd="5" destOrd="0" presId="urn:microsoft.com/office/officeart/2005/8/layout/hList1"/>
    <dgm:cxn modelId="{0A54691A-0698-4B29-911C-FFDC1EDABE17}" type="presParOf" srcId="{0432CBFB-615E-46A0-B7EF-EFC2A66ED8B7}" destId="{B28753A4-DD2D-4130-B69C-14063E0968B2}" srcOrd="6" destOrd="0" presId="urn:microsoft.com/office/officeart/2005/8/layout/hList1"/>
    <dgm:cxn modelId="{9EDBEB20-D90B-4A42-98B4-BC22EDF571B4}" type="presParOf" srcId="{B28753A4-DD2D-4130-B69C-14063E0968B2}" destId="{39C93B27-CC4D-4500-96FC-CEB7AE21746D}" srcOrd="0" destOrd="0" presId="urn:microsoft.com/office/officeart/2005/8/layout/hList1"/>
    <dgm:cxn modelId="{D57E58DF-EF90-4219-8D21-720C3CF650C7}" type="presParOf" srcId="{B28753A4-DD2D-4130-B69C-14063E0968B2}" destId="{761F8FFB-ECA3-4DED-94EE-5EFCAD96242A}" srcOrd="1" destOrd="0" presId="urn:microsoft.com/office/officeart/2005/8/layout/hList1"/>
    <dgm:cxn modelId="{CC449500-C74A-425C-AC77-B03072444420}" type="presParOf" srcId="{0432CBFB-615E-46A0-B7EF-EFC2A66ED8B7}" destId="{332B0D13-822B-461A-A493-958AFC090011}" srcOrd="7" destOrd="0" presId="urn:microsoft.com/office/officeart/2005/8/layout/hList1"/>
    <dgm:cxn modelId="{81D8EA90-AFEA-4F11-8B38-3DA1550EEBAD}" type="presParOf" srcId="{0432CBFB-615E-46A0-B7EF-EFC2A66ED8B7}" destId="{4EAF9DFE-8B6F-4A60-812A-326011BD29CB}" srcOrd="8" destOrd="0" presId="urn:microsoft.com/office/officeart/2005/8/layout/hList1"/>
    <dgm:cxn modelId="{ABE3E3F7-F6D0-4AB9-A4AC-EEB8AB7ABADD}" type="presParOf" srcId="{4EAF9DFE-8B6F-4A60-812A-326011BD29CB}" destId="{3F939533-4FB9-4B2B-8795-C311EBA8BF9C}" srcOrd="0" destOrd="0" presId="urn:microsoft.com/office/officeart/2005/8/layout/hList1"/>
    <dgm:cxn modelId="{A684C246-0951-4476-A0AB-BF70EAE50B71}" type="presParOf" srcId="{4EAF9DFE-8B6F-4A60-812A-326011BD29CB}" destId="{8FA10350-FD00-4F1E-B965-F58133094B0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A65D648-D968-4A5F-88FC-0B9D1B7C76E6}" type="doc">
      <dgm:prSet loTypeId="urn:microsoft.com/office/officeart/2005/8/layout/pList2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35CFDA3-EF2B-40BF-9D1B-DE11463DA9AD}">
      <dgm:prSet phldrT="[Text]"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1200" b="1" dirty="0" smtClean="0">
              <a:latin typeface="Arial" pitchFamily="34" charset="0"/>
              <a:cs typeface="Arial" pitchFamily="34" charset="0"/>
            </a:rPr>
            <a:t>Mobile Application Development Platform</a:t>
          </a:r>
          <a:endParaRPr lang="en-US" sz="1200" b="1" dirty="0"/>
        </a:p>
      </dgm:t>
    </dgm:pt>
    <dgm:pt modelId="{5338F6FA-FC3B-467D-B859-49177AABD92C}" type="parTrans" cxnId="{73355981-F135-48DD-80DA-D9488E721FC4}">
      <dgm:prSet/>
      <dgm:spPr/>
      <dgm:t>
        <a:bodyPr/>
        <a:lstStyle/>
        <a:p>
          <a:endParaRPr lang="en-US"/>
        </a:p>
      </dgm:t>
    </dgm:pt>
    <dgm:pt modelId="{BC80AD5B-1CA6-4CF4-8F6A-8285D806C1F4}" type="sibTrans" cxnId="{73355981-F135-48DD-80DA-D9488E721FC4}">
      <dgm:prSet/>
      <dgm:spPr/>
      <dgm:t>
        <a:bodyPr/>
        <a:lstStyle/>
        <a:p>
          <a:endParaRPr lang="en-US"/>
        </a:p>
      </dgm:t>
    </dgm:pt>
    <dgm:pt modelId="{6BFD2A73-CB55-4FE1-8428-E5B16B7A90BC}">
      <dgm:prSet phldrT="[Text]"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1200" b="1" dirty="0" smtClean="0">
              <a:latin typeface="Arial" pitchFamily="34" charset="0"/>
              <a:cs typeface="Arial" pitchFamily="34" charset="0"/>
            </a:rPr>
            <a:t>Tightly Integrated with SAP Business One</a:t>
          </a:r>
          <a:endParaRPr lang="en-US" sz="1200" b="1" dirty="0"/>
        </a:p>
      </dgm:t>
    </dgm:pt>
    <dgm:pt modelId="{8C3291A4-D5FF-4383-A579-3BD07442E522}" type="parTrans" cxnId="{0727E26C-7A8E-40C0-84F3-B18E01B04939}">
      <dgm:prSet/>
      <dgm:spPr/>
      <dgm:t>
        <a:bodyPr/>
        <a:lstStyle/>
        <a:p>
          <a:endParaRPr lang="en-US"/>
        </a:p>
      </dgm:t>
    </dgm:pt>
    <dgm:pt modelId="{1A791680-E0FD-4DA9-B6E3-E9EF6DC4A6E4}" type="sibTrans" cxnId="{0727E26C-7A8E-40C0-84F3-B18E01B04939}">
      <dgm:prSet/>
      <dgm:spPr/>
      <dgm:t>
        <a:bodyPr/>
        <a:lstStyle/>
        <a:p>
          <a:endParaRPr lang="en-US"/>
        </a:p>
      </dgm:t>
    </dgm:pt>
    <dgm:pt modelId="{0349D05F-081F-4B10-A0F8-FF20CEBF1E6A}">
      <dgm:prSet phldrT="[Text]"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1200" b="1" dirty="0" smtClean="0">
              <a:latin typeface="Arial" pitchFamily="34" charset="0"/>
              <a:cs typeface="Arial" pitchFamily="34" charset="0"/>
            </a:rPr>
            <a:t>Out-of-the-Box Pre-Written  Pre-Tested Mobile Apps</a:t>
          </a:r>
          <a:endParaRPr lang="en-US" sz="1200" b="1" dirty="0"/>
        </a:p>
      </dgm:t>
    </dgm:pt>
    <dgm:pt modelId="{18D371AB-7674-4BA9-88B2-ED08F3E995C2}" type="parTrans" cxnId="{09AB5FBA-3325-40C0-B213-23165A7AABD2}">
      <dgm:prSet/>
      <dgm:spPr/>
      <dgm:t>
        <a:bodyPr/>
        <a:lstStyle/>
        <a:p>
          <a:endParaRPr lang="en-US"/>
        </a:p>
      </dgm:t>
    </dgm:pt>
    <dgm:pt modelId="{28667B11-D484-49FD-806A-011A9C232DC5}" type="sibTrans" cxnId="{09AB5FBA-3325-40C0-B213-23165A7AABD2}">
      <dgm:prSet/>
      <dgm:spPr/>
      <dgm:t>
        <a:bodyPr/>
        <a:lstStyle/>
        <a:p>
          <a:endParaRPr lang="en-US"/>
        </a:p>
      </dgm:t>
    </dgm:pt>
    <dgm:pt modelId="{261391BA-96CE-427F-846E-E13937D746D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200" b="1" dirty="0" smtClean="0">
              <a:latin typeface="Arial" pitchFamily="34" charset="0"/>
              <a:cs typeface="Arial" pitchFamily="34" charset="0"/>
            </a:rPr>
            <a:t>Architecture Facilitates Rapid Modification and Configuration</a:t>
          </a:r>
          <a:endParaRPr lang="en-US" sz="1200" b="1" dirty="0"/>
        </a:p>
      </dgm:t>
    </dgm:pt>
    <dgm:pt modelId="{6A64F262-A34A-4167-AC17-E62283F9F6E2}" type="parTrans" cxnId="{EE9E9A2C-9AB5-47B6-90BE-5F5A06ACA4F4}">
      <dgm:prSet/>
      <dgm:spPr/>
      <dgm:t>
        <a:bodyPr/>
        <a:lstStyle/>
        <a:p>
          <a:endParaRPr lang="en-US"/>
        </a:p>
      </dgm:t>
    </dgm:pt>
    <dgm:pt modelId="{BD745895-000A-4E54-B2FE-3759E719ADAF}" type="sibTrans" cxnId="{EE9E9A2C-9AB5-47B6-90BE-5F5A06ACA4F4}">
      <dgm:prSet/>
      <dgm:spPr/>
      <dgm:t>
        <a:bodyPr/>
        <a:lstStyle/>
        <a:p>
          <a:endParaRPr lang="en-US"/>
        </a:p>
      </dgm:t>
    </dgm:pt>
    <dgm:pt modelId="{FEABE97C-AAAD-4E3C-B835-1113EE26FC43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200" b="1" dirty="0" smtClean="0">
              <a:latin typeface="Arial" pitchFamily="34" charset="0"/>
              <a:cs typeface="Arial" pitchFamily="34" charset="0"/>
            </a:rPr>
            <a:t>Supports Multiple Data Capture Scenarios for Real-time, Mobile and Batch Workflows </a:t>
          </a:r>
          <a:endParaRPr lang="en-US" sz="1200" b="1" dirty="0"/>
        </a:p>
      </dgm:t>
    </dgm:pt>
    <dgm:pt modelId="{5690103A-CC52-4331-B0DD-6496180C4EF7}" type="parTrans" cxnId="{CCEC0990-E32A-4C3E-9543-01371DC6170E}">
      <dgm:prSet/>
      <dgm:spPr/>
      <dgm:t>
        <a:bodyPr/>
        <a:lstStyle/>
        <a:p>
          <a:endParaRPr lang="en-US"/>
        </a:p>
      </dgm:t>
    </dgm:pt>
    <dgm:pt modelId="{A26C4B78-CBCB-4883-B2AC-1E4306680785}" type="sibTrans" cxnId="{CCEC0990-E32A-4C3E-9543-01371DC6170E}">
      <dgm:prSet/>
      <dgm:spPr/>
      <dgm:t>
        <a:bodyPr/>
        <a:lstStyle/>
        <a:p>
          <a:endParaRPr lang="en-US"/>
        </a:p>
      </dgm:t>
    </dgm:pt>
    <dgm:pt modelId="{0883A54A-04BE-4205-927E-F39A0905E2C4}" type="pres">
      <dgm:prSet presAssocID="{AA65D648-D968-4A5F-88FC-0B9D1B7C76E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A08D0E-2A40-48D2-9BC2-B62BD29D0E8D}" type="pres">
      <dgm:prSet presAssocID="{AA65D648-D968-4A5F-88FC-0B9D1B7C76E6}" presName="bkgdShp" presStyleLbl="alignAccFollowNode1" presStyleIdx="0" presStyleCnt="1"/>
      <dgm:spPr/>
      <dgm:t>
        <a:bodyPr/>
        <a:lstStyle/>
        <a:p>
          <a:endParaRPr lang="en-US"/>
        </a:p>
      </dgm:t>
    </dgm:pt>
    <dgm:pt modelId="{5DC727C9-EFC8-4758-B76F-95E1EA955270}" type="pres">
      <dgm:prSet presAssocID="{AA65D648-D968-4A5F-88FC-0B9D1B7C76E6}" presName="linComp" presStyleCnt="0"/>
      <dgm:spPr/>
      <dgm:t>
        <a:bodyPr/>
        <a:lstStyle/>
        <a:p>
          <a:endParaRPr lang="en-US"/>
        </a:p>
      </dgm:t>
    </dgm:pt>
    <dgm:pt modelId="{69479E26-DC38-4435-AB14-CA9921931BB5}" type="pres">
      <dgm:prSet presAssocID="{735CFDA3-EF2B-40BF-9D1B-DE11463DA9AD}" presName="compNode" presStyleCnt="0"/>
      <dgm:spPr/>
      <dgm:t>
        <a:bodyPr/>
        <a:lstStyle/>
        <a:p>
          <a:endParaRPr lang="en-US"/>
        </a:p>
      </dgm:t>
    </dgm:pt>
    <dgm:pt modelId="{AE49E432-1C04-41D2-B8CC-7C923F6BE2EF}" type="pres">
      <dgm:prSet presAssocID="{735CFDA3-EF2B-40BF-9D1B-DE11463DA9A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24541-338D-4B37-8236-DFAF97F61DE8}" type="pres">
      <dgm:prSet presAssocID="{735CFDA3-EF2B-40BF-9D1B-DE11463DA9AD}" presName="invisiNode" presStyleLbl="node1" presStyleIdx="0" presStyleCnt="5"/>
      <dgm:spPr/>
      <dgm:t>
        <a:bodyPr/>
        <a:lstStyle/>
        <a:p>
          <a:endParaRPr lang="en-US"/>
        </a:p>
      </dgm:t>
    </dgm:pt>
    <dgm:pt modelId="{4EA59409-78C2-45EC-B911-5E9D9E90895E}" type="pres">
      <dgm:prSet presAssocID="{735CFDA3-EF2B-40BF-9D1B-DE11463DA9AD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C0243483-0FC0-42FA-8353-0125FDACB544}" type="pres">
      <dgm:prSet presAssocID="{BC80AD5B-1CA6-4CF4-8F6A-8285D806C1F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6B8F1C5-8CD4-4A27-BDC0-583A78430256}" type="pres">
      <dgm:prSet presAssocID="{6BFD2A73-CB55-4FE1-8428-E5B16B7A90BC}" presName="compNode" presStyleCnt="0"/>
      <dgm:spPr/>
      <dgm:t>
        <a:bodyPr/>
        <a:lstStyle/>
        <a:p>
          <a:endParaRPr lang="en-US"/>
        </a:p>
      </dgm:t>
    </dgm:pt>
    <dgm:pt modelId="{15AF7D6A-27A3-41C8-9789-403035335EF5}" type="pres">
      <dgm:prSet presAssocID="{6BFD2A73-CB55-4FE1-8428-E5B16B7A90B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01D523-198E-4003-988D-41FD39985565}" type="pres">
      <dgm:prSet presAssocID="{6BFD2A73-CB55-4FE1-8428-E5B16B7A90BC}" presName="invisiNode" presStyleLbl="node1" presStyleIdx="1" presStyleCnt="5"/>
      <dgm:spPr/>
      <dgm:t>
        <a:bodyPr/>
        <a:lstStyle/>
        <a:p>
          <a:endParaRPr lang="en-US"/>
        </a:p>
      </dgm:t>
    </dgm:pt>
    <dgm:pt modelId="{24974EE6-58A9-4F9D-8AA6-5BA429A005CA}" type="pres">
      <dgm:prSet presAssocID="{6BFD2A73-CB55-4FE1-8428-E5B16B7A90BC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A2C10D42-5C1B-491F-ABB1-CFF61BAC4BA8}" type="pres">
      <dgm:prSet presAssocID="{1A791680-E0FD-4DA9-B6E3-E9EF6DC4A6E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92714F6-B500-4750-8F09-396CEC0A36CE}" type="pres">
      <dgm:prSet presAssocID="{0349D05F-081F-4B10-A0F8-FF20CEBF1E6A}" presName="compNode" presStyleCnt="0"/>
      <dgm:spPr/>
      <dgm:t>
        <a:bodyPr/>
        <a:lstStyle/>
        <a:p>
          <a:endParaRPr lang="en-US"/>
        </a:p>
      </dgm:t>
    </dgm:pt>
    <dgm:pt modelId="{01F1F257-891A-49E2-909C-2501E94DB39D}" type="pres">
      <dgm:prSet presAssocID="{0349D05F-081F-4B10-A0F8-FF20CEBF1E6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0975AE-7E9C-4034-9685-F9AD0ECF778D}" type="pres">
      <dgm:prSet presAssocID="{0349D05F-081F-4B10-A0F8-FF20CEBF1E6A}" presName="invisiNode" presStyleLbl="node1" presStyleIdx="2" presStyleCnt="5"/>
      <dgm:spPr/>
      <dgm:t>
        <a:bodyPr/>
        <a:lstStyle/>
        <a:p>
          <a:endParaRPr lang="en-US"/>
        </a:p>
      </dgm:t>
    </dgm:pt>
    <dgm:pt modelId="{0951EF31-B481-4637-AB3C-D109AE21699D}" type="pres">
      <dgm:prSet presAssocID="{0349D05F-081F-4B10-A0F8-FF20CEBF1E6A}" presName="imagNode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n-US"/>
        </a:p>
      </dgm:t>
    </dgm:pt>
    <dgm:pt modelId="{E53E022D-EF50-4155-A5E7-58FACE80F9CA}" type="pres">
      <dgm:prSet presAssocID="{28667B11-D484-49FD-806A-011A9C232DC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672BFB2-53F6-4A83-972F-F9C8374B6478}" type="pres">
      <dgm:prSet presAssocID="{261391BA-96CE-427F-846E-E13937D746D1}" presName="compNode" presStyleCnt="0"/>
      <dgm:spPr/>
      <dgm:t>
        <a:bodyPr/>
        <a:lstStyle/>
        <a:p>
          <a:endParaRPr lang="en-US"/>
        </a:p>
      </dgm:t>
    </dgm:pt>
    <dgm:pt modelId="{966D618E-1AE5-44D3-B534-4AE4F6943E12}" type="pres">
      <dgm:prSet presAssocID="{261391BA-96CE-427F-846E-E13937D746D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AE39B9-B18E-45E2-9E42-6DA48FA27CA0}" type="pres">
      <dgm:prSet presAssocID="{261391BA-96CE-427F-846E-E13937D746D1}" presName="invisiNode" presStyleLbl="node1" presStyleIdx="3" presStyleCnt="5"/>
      <dgm:spPr/>
      <dgm:t>
        <a:bodyPr/>
        <a:lstStyle/>
        <a:p>
          <a:endParaRPr lang="en-US"/>
        </a:p>
      </dgm:t>
    </dgm:pt>
    <dgm:pt modelId="{3D72E603-BA31-4B6B-9D4C-ADE10AF822E9}" type="pres">
      <dgm:prSet presAssocID="{261391BA-96CE-427F-846E-E13937D746D1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5DF1CCE3-AD90-4BD3-B36C-EE0235CE4AEA}" type="pres">
      <dgm:prSet presAssocID="{BD745895-000A-4E54-B2FE-3759E719ADA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9EBD52F-4AB2-465F-9589-19492B1EE9A6}" type="pres">
      <dgm:prSet presAssocID="{FEABE97C-AAAD-4E3C-B835-1113EE26FC43}" presName="compNode" presStyleCnt="0"/>
      <dgm:spPr/>
      <dgm:t>
        <a:bodyPr/>
        <a:lstStyle/>
        <a:p>
          <a:endParaRPr lang="en-US"/>
        </a:p>
      </dgm:t>
    </dgm:pt>
    <dgm:pt modelId="{2B84B12D-D03E-4A50-B4D5-C26A00D99620}" type="pres">
      <dgm:prSet presAssocID="{FEABE97C-AAAD-4E3C-B835-1113EE26FC4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09E8EF-B94E-42A2-A5AC-D3D1BC4C87B4}" type="pres">
      <dgm:prSet presAssocID="{FEABE97C-AAAD-4E3C-B835-1113EE26FC43}" presName="invisiNode" presStyleLbl="node1" presStyleIdx="4" presStyleCnt="5"/>
      <dgm:spPr/>
      <dgm:t>
        <a:bodyPr/>
        <a:lstStyle/>
        <a:p>
          <a:endParaRPr lang="en-US"/>
        </a:p>
      </dgm:t>
    </dgm:pt>
    <dgm:pt modelId="{F6114CC9-8AF0-4221-B3B1-8AB8F50AFD86}" type="pres">
      <dgm:prSet presAssocID="{FEABE97C-AAAD-4E3C-B835-1113EE26FC43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7B301D24-B786-405A-8E86-AE4A599C1CFC}" type="presOf" srcId="{1A791680-E0FD-4DA9-B6E3-E9EF6DC4A6E4}" destId="{A2C10D42-5C1B-491F-ABB1-CFF61BAC4BA8}" srcOrd="0" destOrd="0" presId="urn:microsoft.com/office/officeart/2005/8/layout/pList2"/>
    <dgm:cxn modelId="{791B2A2D-B730-4761-BC73-81F1F99C94E0}" type="presOf" srcId="{0349D05F-081F-4B10-A0F8-FF20CEBF1E6A}" destId="{01F1F257-891A-49E2-909C-2501E94DB39D}" srcOrd="0" destOrd="0" presId="urn:microsoft.com/office/officeart/2005/8/layout/pList2"/>
    <dgm:cxn modelId="{51A5F993-F6FC-45D4-8AD1-A1E6DC925CB4}" type="presOf" srcId="{261391BA-96CE-427F-846E-E13937D746D1}" destId="{966D618E-1AE5-44D3-B534-4AE4F6943E12}" srcOrd="0" destOrd="0" presId="urn:microsoft.com/office/officeart/2005/8/layout/pList2"/>
    <dgm:cxn modelId="{B7839D0C-0479-4D7E-9DD5-75D7DA4AC95B}" type="presOf" srcId="{6BFD2A73-CB55-4FE1-8428-E5B16B7A90BC}" destId="{15AF7D6A-27A3-41C8-9789-403035335EF5}" srcOrd="0" destOrd="0" presId="urn:microsoft.com/office/officeart/2005/8/layout/pList2"/>
    <dgm:cxn modelId="{09AB5FBA-3325-40C0-B213-23165A7AABD2}" srcId="{AA65D648-D968-4A5F-88FC-0B9D1B7C76E6}" destId="{0349D05F-081F-4B10-A0F8-FF20CEBF1E6A}" srcOrd="2" destOrd="0" parTransId="{18D371AB-7674-4BA9-88B2-ED08F3E995C2}" sibTransId="{28667B11-D484-49FD-806A-011A9C232DC5}"/>
    <dgm:cxn modelId="{EE9E9A2C-9AB5-47B6-90BE-5F5A06ACA4F4}" srcId="{AA65D648-D968-4A5F-88FC-0B9D1B7C76E6}" destId="{261391BA-96CE-427F-846E-E13937D746D1}" srcOrd="3" destOrd="0" parTransId="{6A64F262-A34A-4167-AC17-E62283F9F6E2}" sibTransId="{BD745895-000A-4E54-B2FE-3759E719ADAF}"/>
    <dgm:cxn modelId="{0727E26C-7A8E-40C0-84F3-B18E01B04939}" srcId="{AA65D648-D968-4A5F-88FC-0B9D1B7C76E6}" destId="{6BFD2A73-CB55-4FE1-8428-E5B16B7A90BC}" srcOrd="1" destOrd="0" parTransId="{8C3291A4-D5FF-4383-A579-3BD07442E522}" sibTransId="{1A791680-E0FD-4DA9-B6E3-E9EF6DC4A6E4}"/>
    <dgm:cxn modelId="{73355981-F135-48DD-80DA-D9488E721FC4}" srcId="{AA65D648-D968-4A5F-88FC-0B9D1B7C76E6}" destId="{735CFDA3-EF2B-40BF-9D1B-DE11463DA9AD}" srcOrd="0" destOrd="0" parTransId="{5338F6FA-FC3B-467D-B859-49177AABD92C}" sibTransId="{BC80AD5B-1CA6-4CF4-8F6A-8285D806C1F4}"/>
    <dgm:cxn modelId="{7C45B947-DBE6-4E81-9CC3-1D3C2B406639}" type="presOf" srcId="{AA65D648-D968-4A5F-88FC-0B9D1B7C76E6}" destId="{0883A54A-04BE-4205-927E-F39A0905E2C4}" srcOrd="0" destOrd="0" presId="urn:microsoft.com/office/officeart/2005/8/layout/pList2"/>
    <dgm:cxn modelId="{7DB6D351-B59C-405D-994B-E387585C5899}" type="presOf" srcId="{FEABE97C-AAAD-4E3C-B835-1113EE26FC43}" destId="{2B84B12D-D03E-4A50-B4D5-C26A00D99620}" srcOrd="0" destOrd="0" presId="urn:microsoft.com/office/officeart/2005/8/layout/pList2"/>
    <dgm:cxn modelId="{EB60D518-FF07-4250-9332-B3B1FC76F62A}" type="presOf" srcId="{735CFDA3-EF2B-40BF-9D1B-DE11463DA9AD}" destId="{AE49E432-1C04-41D2-B8CC-7C923F6BE2EF}" srcOrd="0" destOrd="0" presId="urn:microsoft.com/office/officeart/2005/8/layout/pList2"/>
    <dgm:cxn modelId="{644C0E04-0D14-49CC-8075-85B5D9A1C3A3}" type="presOf" srcId="{BD745895-000A-4E54-B2FE-3759E719ADAF}" destId="{5DF1CCE3-AD90-4BD3-B36C-EE0235CE4AEA}" srcOrd="0" destOrd="0" presId="urn:microsoft.com/office/officeart/2005/8/layout/pList2"/>
    <dgm:cxn modelId="{CCEC0990-E32A-4C3E-9543-01371DC6170E}" srcId="{AA65D648-D968-4A5F-88FC-0B9D1B7C76E6}" destId="{FEABE97C-AAAD-4E3C-B835-1113EE26FC43}" srcOrd="4" destOrd="0" parTransId="{5690103A-CC52-4331-B0DD-6496180C4EF7}" sibTransId="{A26C4B78-CBCB-4883-B2AC-1E4306680785}"/>
    <dgm:cxn modelId="{CD0BF53E-CC4D-4D65-9C96-09D16F92CE36}" type="presOf" srcId="{BC80AD5B-1CA6-4CF4-8F6A-8285D806C1F4}" destId="{C0243483-0FC0-42FA-8353-0125FDACB544}" srcOrd="0" destOrd="0" presId="urn:microsoft.com/office/officeart/2005/8/layout/pList2"/>
    <dgm:cxn modelId="{ECFFA4F9-CA67-44D9-90DA-BF2F8B9467BC}" type="presOf" srcId="{28667B11-D484-49FD-806A-011A9C232DC5}" destId="{E53E022D-EF50-4155-A5E7-58FACE80F9CA}" srcOrd="0" destOrd="0" presId="urn:microsoft.com/office/officeart/2005/8/layout/pList2"/>
    <dgm:cxn modelId="{D1293B1E-9708-488D-9D54-9D4661E9D6FF}" type="presParOf" srcId="{0883A54A-04BE-4205-927E-F39A0905E2C4}" destId="{0EA08D0E-2A40-48D2-9BC2-B62BD29D0E8D}" srcOrd="0" destOrd="0" presId="urn:microsoft.com/office/officeart/2005/8/layout/pList2"/>
    <dgm:cxn modelId="{2BC8D85E-C2EB-4E49-8F9B-3253976FD813}" type="presParOf" srcId="{0883A54A-04BE-4205-927E-F39A0905E2C4}" destId="{5DC727C9-EFC8-4758-B76F-95E1EA955270}" srcOrd="1" destOrd="0" presId="urn:microsoft.com/office/officeart/2005/8/layout/pList2"/>
    <dgm:cxn modelId="{5DAE9A22-4EBF-4CF9-B23B-2CBEF5ED41A6}" type="presParOf" srcId="{5DC727C9-EFC8-4758-B76F-95E1EA955270}" destId="{69479E26-DC38-4435-AB14-CA9921931BB5}" srcOrd="0" destOrd="0" presId="urn:microsoft.com/office/officeart/2005/8/layout/pList2"/>
    <dgm:cxn modelId="{320638C6-7016-445D-8889-558A687BB53F}" type="presParOf" srcId="{69479E26-DC38-4435-AB14-CA9921931BB5}" destId="{AE49E432-1C04-41D2-B8CC-7C923F6BE2EF}" srcOrd="0" destOrd="0" presId="urn:microsoft.com/office/officeart/2005/8/layout/pList2"/>
    <dgm:cxn modelId="{57BE0233-38E8-429B-AA09-8AA932CB9E79}" type="presParOf" srcId="{69479E26-DC38-4435-AB14-CA9921931BB5}" destId="{EEC24541-338D-4B37-8236-DFAF97F61DE8}" srcOrd="1" destOrd="0" presId="urn:microsoft.com/office/officeart/2005/8/layout/pList2"/>
    <dgm:cxn modelId="{4F8D2E50-C4A8-4052-8DED-732E2144C242}" type="presParOf" srcId="{69479E26-DC38-4435-AB14-CA9921931BB5}" destId="{4EA59409-78C2-45EC-B911-5E9D9E90895E}" srcOrd="2" destOrd="0" presId="urn:microsoft.com/office/officeart/2005/8/layout/pList2"/>
    <dgm:cxn modelId="{80CFB88F-9093-4E7C-9A05-AEE300BB8D46}" type="presParOf" srcId="{5DC727C9-EFC8-4758-B76F-95E1EA955270}" destId="{C0243483-0FC0-42FA-8353-0125FDACB544}" srcOrd="1" destOrd="0" presId="urn:microsoft.com/office/officeart/2005/8/layout/pList2"/>
    <dgm:cxn modelId="{B7AAF959-FF9A-4F84-8430-A7CFFCE57342}" type="presParOf" srcId="{5DC727C9-EFC8-4758-B76F-95E1EA955270}" destId="{06B8F1C5-8CD4-4A27-BDC0-583A78430256}" srcOrd="2" destOrd="0" presId="urn:microsoft.com/office/officeart/2005/8/layout/pList2"/>
    <dgm:cxn modelId="{18D72552-D958-4B13-A01D-93F8550189B7}" type="presParOf" srcId="{06B8F1C5-8CD4-4A27-BDC0-583A78430256}" destId="{15AF7D6A-27A3-41C8-9789-403035335EF5}" srcOrd="0" destOrd="0" presId="urn:microsoft.com/office/officeart/2005/8/layout/pList2"/>
    <dgm:cxn modelId="{8FAFA05E-E3B7-45B3-860B-125B03A39A60}" type="presParOf" srcId="{06B8F1C5-8CD4-4A27-BDC0-583A78430256}" destId="{0301D523-198E-4003-988D-41FD39985565}" srcOrd="1" destOrd="0" presId="urn:microsoft.com/office/officeart/2005/8/layout/pList2"/>
    <dgm:cxn modelId="{77137718-E501-4629-AFF2-EAE58D422B3B}" type="presParOf" srcId="{06B8F1C5-8CD4-4A27-BDC0-583A78430256}" destId="{24974EE6-58A9-4F9D-8AA6-5BA429A005CA}" srcOrd="2" destOrd="0" presId="urn:microsoft.com/office/officeart/2005/8/layout/pList2"/>
    <dgm:cxn modelId="{53256999-6676-4E93-A82F-E04AD9B20DE4}" type="presParOf" srcId="{5DC727C9-EFC8-4758-B76F-95E1EA955270}" destId="{A2C10D42-5C1B-491F-ABB1-CFF61BAC4BA8}" srcOrd="3" destOrd="0" presId="urn:microsoft.com/office/officeart/2005/8/layout/pList2"/>
    <dgm:cxn modelId="{0153053F-72C4-4795-88C1-D07A2C1E5169}" type="presParOf" srcId="{5DC727C9-EFC8-4758-B76F-95E1EA955270}" destId="{692714F6-B500-4750-8F09-396CEC0A36CE}" srcOrd="4" destOrd="0" presId="urn:microsoft.com/office/officeart/2005/8/layout/pList2"/>
    <dgm:cxn modelId="{8A017895-7A11-48EA-9098-D8AF9FA30B6D}" type="presParOf" srcId="{692714F6-B500-4750-8F09-396CEC0A36CE}" destId="{01F1F257-891A-49E2-909C-2501E94DB39D}" srcOrd="0" destOrd="0" presId="urn:microsoft.com/office/officeart/2005/8/layout/pList2"/>
    <dgm:cxn modelId="{2DEFD507-E39C-4FB8-A86B-2280CE4B0643}" type="presParOf" srcId="{692714F6-B500-4750-8F09-396CEC0A36CE}" destId="{7E0975AE-7E9C-4034-9685-F9AD0ECF778D}" srcOrd="1" destOrd="0" presId="urn:microsoft.com/office/officeart/2005/8/layout/pList2"/>
    <dgm:cxn modelId="{3C8F47DA-B42D-44E7-AE41-AA93A0EF234A}" type="presParOf" srcId="{692714F6-B500-4750-8F09-396CEC0A36CE}" destId="{0951EF31-B481-4637-AB3C-D109AE21699D}" srcOrd="2" destOrd="0" presId="urn:microsoft.com/office/officeart/2005/8/layout/pList2"/>
    <dgm:cxn modelId="{F9419353-3D93-44A0-841B-D86584270B6B}" type="presParOf" srcId="{5DC727C9-EFC8-4758-B76F-95E1EA955270}" destId="{E53E022D-EF50-4155-A5E7-58FACE80F9CA}" srcOrd="5" destOrd="0" presId="urn:microsoft.com/office/officeart/2005/8/layout/pList2"/>
    <dgm:cxn modelId="{78D65212-CF6C-46E3-B416-8E1E7A86264D}" type="presParOf" srcId="{5DC727C9-EFC8-4758-B76F-95E1EA955270}" destId="{B672BFB2-53F6-4A83-972F-F9C8374B6478}" srcOrd="6" destOrd="0" presId="urn:microsoft.com/office/officeart/2005/8/layout/pList2"/>
    <dgm:cxn modelId="{3E1863A0-E693-4D72-80CC-43D8D0628CB2}" type="presParOf" srcId="{B672BFB2-53F6-4A83-972F-F9C8374B6478}" destId="{966D618E-1AE5-44D3-B534-4AE4F6943E12}" srcOrd="0" destOrd="0" presId="urn:microsoft.com/office/officeart/2005/8/layout/pList2"/>
    <dgm:cxn modelId="{B27C359C-DEC0-4871-B698-721909C08AE0}" type="presParOf" srcId="{B672BFB2-53F6-4A83-972F-F9C8374B6478}" destId="{9AAE39B9-B18E-45E2-9E42-6DA48FA27CA0}" srcOrd="1" destOrd="0" presId="urn:microsoft.com/office/officeart/2005/8/layout/pList2"/>
    <dgm:cxn modelId="{F7362739-62FC-417D-BC61-E46A8DE2AC8E}" type="presParOf" srcId="{B672BFB2-53F6-4A83-972F-F9C8374B6478}" destId="{3D72E603-BA31-4B6B-9D4C-ADE10AF822E9}" srcOrd="2" destOrd="0" presId="urn:microsoft.com/office/officeart/2005/8/layout/pList2"/>
    <dgm:cxn modelId="{8212F08F-D474-4B38-9940-537E7AD4D38E}" type="presParOf" srcId="{5DC727C9-EFC8-4758-B76F-95E1EA955270}" destId="{5DF1CCE3-AD90-4BD3-B36C-EE0235CE4AEA}" srcOrd="7" destOrd="0" presId="urn:microsoft.com/office/officeart/2005/8/layout/pList2"/>
    <dgm:cxn modelId="{6FCF0350-EC91-4882-AB87-4CE8673F7845}" type="presParOf" srcId="{5DC727C9-EFC8-4758-B76F-95E1EA955270}" destId="{49EBD52F-4AB2-465F-9589-19492B1EE9A6}" srcOrd="8" destOrd="0" presId="urn:microsoft.com/office/officeart/2005/8/layout/pList2"/>
    <dgm:cxn modelId="{21B44930-1B29-45CA-875C-0DA37FEAA6F2}" type="presParOf" srcId="{49EBD52F-4AB2-465F-9589-19492B1EE9A6}" destId="{2B84B12D-D03E-4A50-B4D5-C26A00D99620}" srcOrd="0" destOrd="0" presId="urn:microsoft.com/office/officeart/2005/8/layout/pList2"/>
    <dgm:cxn modelId="{A27AF88E-8993-447B-A35B-ACB2F2EB6FD5}" type="presParOf" srcId="{49EBD52F-4AB2-465F-9589-19492B1EE9A6}" destId="{4909E8EF-B94E-42A2-A5AC-D3D1BC4C87B4}" srcOrd="1" destOrd="0" presId="urn:microsoft.com/office/officeart/2005/8/layout/pList2"/>
    <dgm:cxn modelId="{85302B97-FEBB-4396-9303-83A5CE64E4A9}" type="presParOf" srcId="{49EBD52F-4AB2-465F-9589-19492B1EE9A6}" destId="{F6114CC9-8AF0-4221-B3B1-8AB8F50AFD86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3434506-FEB5-4873-B976-D88DE580C5D8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A93DE7-2F2A-4E88-9D97-38EC1B31DEAE}">
      <dgm:prSet phldrT="[Text]" custT="1"/>
      <dgm:spPr/>
      <dgm:t>
        <a:bodyPr/>
        <a:lstStyle/>
        <a:p>
          <a:r>
            <a:rPr lang="en-US" sz="2400" dirty="0" smtClean="0">
              <a:latin typeface="Arial" pitchFamily="34" charset="0"/>
              <a:cs typeface="Arial" pitchFamily="34" charset="0"/>
            </a:rPr>
            <a:t>Pre-Built Mobile Application Suite</a:t>
          </a:r>
          <a:endParaRPr lang="en-US" sz="2400" dirty="0"/>
        </a:p>
      </dgm:t>
    </dgm:pt>
    <dgm:pt modelId="{4DADB960-B748-462F-8C16-9D112D1A971A}" type="parTrans" cxnId="{8A9B8292-B29A-4D23-A5E5-91F854AE3BDC}">
      <dgm:prSet/>
      <dgm:spPr/>
      <dgm:t>
        <a:bodyPr/>
        <a:lstStyle/>
        <a:p>
          <a:endParaRPr lang="en-US"/>
        </a:p>
      </dgm:t>
    </dgm:pt>
    <dgm:pt modelId="{E58FF915-B56C-4995-B420-1E7EBAA6C91E}" type="sibTrans" cxnId="{8A9B8292-B29A-4D23-A5E5-91F854AE3BDC}">
      <dgm:prSet/>
      <dgm:spPr/>
      <dgm:t>
        <a:bodyPr/>
        <a:lstStyle/>
        <a:p>
          <a:endParaRPr lang="en-US"/>
        </a:p>
      </dgm:t>
    </dgm:pt>
    <dgm:pt modelId="{A2319812-B093-4B7C-8324-7A010A9F9FD5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1200" b="0" dirty="0" smtClean="0">
              <a:latin typeface="Arial" pitchFamily="34" charset="0"/>
              <a:cs typeface="Arial" pitchFamily="34" charset="0"/>
            </a:rPr>
            <a:t>Certified and pre-tested mobile applications</a:t>
          </a:r>
          <a:endParaRPr lang="en-US" sz="1200" b="0" dirty="0"/>
        </a:p>
      </dgm:t>
    </dgm:pt>
    <dgm:pt modelId="{5143A933-BBFC-4DE7-9002-13503D384F00}" type="parTrans" cxnId="{C825B0D9-C6E5-4E42-AFAB-5DF508EEA5CE}">
      <dgm:prSet/>
      <dgm:spPr/>
      <dgm:t>
        <a:bodyPr/>
        <a:lstStyle/>
        <a:p>
          <a:endParaRPr lang="en-US"/>
        </a:p>
      </dgm:t>
    </dgm:pt>
    <dgm:pt modelId="{A1407FE4-EABD-4662-8171-6B9D353F8377}" type="sibTrans" cxnId="{C825B0D9-C6E5-4E42-AFAB-5DF508EEA5CE}">
      <dgm:prSet/>
      <dgm:spPr/>
      <dgm:t>
        <a:bodyPr/>
        <a:lstStyle/>
        <a:p>
          <a:endParaRPr lang="en-US"/>
        </a:p>
      </dgm:t>
    </dgm:pt>
    <dgm:pt modelId="{2775E381-5AFE-41A2-8596-FEA99316EA8E}">
      <dgm:prSet phldrT="[Text]" custT="1"/>
      <dgm:spPr/>
      <dgm:t>
        <a:bodyPr/>
        <a:lstStyle/>
        <a:p>
          <a:r>
            <a:rPr lang="en-US" sz="2400" dirty="0" smtClean="0">
              <a:latin typeface="Arial" pitchFamily="34" charset="0"/>
              <a:cs typeface="Arial" pitchFamily="34" charset="0"/>
            </a:rPr>
            <a:t>RFgen Mobile Development Studio</a:t>
          </a:r>
          <a:endParaRPr lang="en-US" sz="2400" dirty="0"/>
        </a:p>
      </dgm:t>
    </dgm:pt>
    <dgm:pt modelId="{9A81E6D8-8AA6-4594-BB06-3E6D0C5AEDB5}" type="parTrans" cxnId="{A930ABE5-BF28-4506-9C6B-37067F951597}">
      <dgm:prSet/>
      <dgm:spPr/>
      <dgm:t>
        <a:bodyPr/>
        <a:lstStyle/>
        <a:p>
          <a:endParaRPr lang="en-US"/>
        </a:p>
      </dgm:t>
    </dgm:pt>
    <dgm:pt modelId="{80279C68-A80D-46E6-9699-5F7C489BBACE}" type="sibTrans" cxnId="{A930ABE5-BF28-4506-9C6B-37067F951597}">
      <dgm:prSet/>
      <dgm:spPr/>
      <dgm:t>
        <a:bodyPr/>
        <a:lstStyle/>
        <a:p>
          <a:endParaRPr lang="en-US"/>
        </a:p>
      </dgm:t>
    </dgm:pt>
    <dgm:pt modelId="{8872149F-F676-432F-B2DF-113D35EDE913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1200" b="0" dirty="0" smtClean="0">
              <a:latin typeface="Arial" pitchFamily="34" charset="0"/>
              <a:cs typeface="Arial" pitchFamily="34" charset="0"/>
            </a:rPr>
            <a:t>Drag and drop visual environment</a:t>
          </a:r>
          <a:endParaRPr lang="en-US" sz="1200" b="0" dirty="0"/>
        </a:p>
      </dgm:t>
    </dgm:pt>
    <dgm:pt modelId="{63181B5B-BD00-4690-8A71-F1A54DE8B1B0}" type="parTrans" cxnId="{98EC9A54-D4DA-4E28-B920-63A1B77B9BD0}">
      <dgm:prSet/>
      <dgm:spPr/>
      <dgm:t>
        <a:bodyPr/>
        <a:lstStyle/>
        <a:p>
          <a:endParaRPr lang="en-US"/>
        </a:p>
      </dgm:t>
    </dgm:pt>
    <dgm:pt modelId="{0818AC3E-8FFD-4B51-BF6C-7B153A0EA940}" type="sibTrans" cxnId="{98EC9A54-D4DA-4E28-B920-63A1B77B9BD0}">
      <dgm:prSet/>
      <dgm:spPr/>
      <dgm:t>
        <a:bodyPr/>
        <a:lstStyle/>
        <a:p>
          <a:endParaRPr lang="en-US"/>
        </a:p>
      </dgm:t>
    </dgm:pt>
    <dgm:pt modelId="{00219107-90FF-4602-80B8-448F1230EF58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BBEA1C07-DBFD-485A-ACC4-697DEB4DDC60}" type="parTrans" cxnId="{2C01F60A-E357-4364-B4DF-F785F60919E8}">
      <dgm:prSet/>
      <dgm:spPr/>
      <dgm:t>
        <a:bodyPr/>
        <a:lstStyle/>
        <a:p>
          <a:endParaRPr lang="en-US"/>
        </a:p>
      </dgm:t>
    </dgm:pt>
    <dgm:pt modelId="{1AA3BAFD-168F-47B7-89DF-5849DE4696A3}" type="sibTrans" cxnId="{2C01F60A-E357-4364-B4DF-F785F60919E8}">
      <dgm:prSet/>
      <dgm:spPr/>
      <dgm:t>
        <a:bodyPr/>
        <a:lstStyle/>
        <a:p>
          <a:endParaRPr lang="en-US"/>
        </a:p>
      </dgm:t>
    </dgm:pt>
    <dgm:pt modelId="{FEE70721-674A-43C0-A96F-73FA2DF56AE9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71C6C64C-0244-4F26-A84B-86FDC4893905}" type="parTrans" cxnId="{BC03307B-197F-453F-8729-F5A1F76F8E03}">
      <dgm:prSet/>
      <dgm:spPr/>
      <dgm:t>
        <a:bodyPr/>
        <a:lstStyle/>
        <a:p>
          <a:endParaRPr lang="en-US"/>
        </a:p>
      </dgm:t>
    </dgm:pt>
    <dgm:pt modelId="{2A9E77E4-13AA-468E-93FA-736103A0B404}" type="sibTrans" cxnId="{BC03307B-197F-453F-8729-F5A1F76F8E03}">
      <dgm:prSet/>
      <dgm:spPr/>
      <dgm:t>
        <a:bodyPr/>
        <a:lstStyle/>
        <a:p>
          <a:endParaRPr lang="en-US"/>
        </a:p>
      </dgm:t>
    </dgm:pt>
    <dgm:pt modelId="{930ED352-4913-4939-9D69-CEA7BC0434D2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8FD69433-386D-4766-827E-2CA4F7DCEEDD}" type="parTrans" cxnId="{9B2258CA-F86E-4DB7-9C14-E0F6DC4350E4}">
      <dgm:prSet/>
      <dgm:spPr/>
      <dgm:t>
        <a:bodyPr/>
        <a:lstStyle/>
        <a:p>
          <a:endParaRPr lang="en-US"/>
        </a:p>
      </dgm:t>
    </dgm:pt>
    <dgm:pt modelId="{DCEF23BF-DDC2-4401-87BA-8FAA1251A34F}" type="sibTrans" cxnId="{9B2258CA-F86E-4DB7-9C14-E0F6DC4350E4}">
      <dgm:prSet/>
      <dgm:spPr/>
      <dgm:t>
        <a:bodyPr/>
        <a:lstStyle/>
        <a:p>
          <a:endParaRPr lang="en-US"/>
        </a:p>
      </dgm:t>
    </dgm:pt>
    <dgm:pt modelId="{A33B6279-828F-468E-A4CB-56629129BF1F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23FF8188-7FFE-4216-9420-835A092B3ACE}" type="parTrans" cxnId="{B45C350E-ADFC-47E7-834F-E7E80B3594A9}">
      <dgm:prSet/>
      <dgm:spPr/>
      <dgm:t>
        <a:bodyPr/>
        <a:lstStyle/>
        <a:p>
          <a:endParaRPr lang="en-US"/>
        </a:p>
      </dgm:t>
    </dgm:pt>
    <dgm:pt modelId="{13203C8E-F1E0-40E3-BEAF-FC65D6BF44F3}" type="sibTrans" cxnId="{B45C350E-ADFC-47E7-834F-E7E80B3594A9}">
      <dgm:prSet/>
      <dgm:spPr/>
      <dgm:t>
        <a:bodyPr/>
        <a:lstStyle/>
        <a:p>
          <a:endParaRPr lang="en-US"/>
        </a:p>
      </dgm:t>
    </dgm:pt>
    <dgm:pt modelId="{D53A38AA-CE0C-4244-B9AE-964DD1A6BD32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954CC32C-0487-4BF6-869B-7EC73BE1CB97}" type="parTrans" cxnId="{2ACD567D-B2D2-48B6-823B-CFB538B75BBC}">
      <dgm:prSet/>
      <dgm:spPr/>
      <dgm:t>
        <a:bodyPr/>
        <a:lstStyle/>
        <a:p>
          <a:endParaRPr lang="en-US"/>
        </a:p>
      </dgm:t>
    </dgm:pt>
    <dgm:pt modelId="{4878119B-77F6-4961-BD08-0B5C665BD8CE}" type="sibTrans" cxnId="{2ACD567D-B2D2-48B6-823B-CFB538B75BBC}">
      <dgm:prSet/>
      <dgm:spPr/>
      <dgm:t>
        <a:bodyPr/>
        <a:lstStyle/>
        <a:p>
          <a:endParaRPr lang="en-US"/>
        </a:p>
      </dgm:t>
    </dgm:pt>
    <dgm:pt modelId="{4B6D1EAA-8EE5-4214-B36B-0278D86F4288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3425F4E2-87E3-40C8-8C78-17F4743F721C}" type="parTrans" cxnId="{A466ECF1-3FBC-460E-85BB-3328508E80DA}">
      <dgm:prSet/>
      <dgm:spPr/>
      <dgm:t>
        <a:bodyPr/>
        <a:lstStyle/>
        <a:p>
          <a:endParaRPr lang="en-US"/>
        </a:p>
      </dgm:t>
    </dgm:pt>
    <dgm:pt modelId="{5ABE4479-88DF-4289-AC6F-244A8E5A49C3}" type="sibTrans" cxnId="{A466ECF1-3FBC-460E-85BB-3328508E80DA}">
      <dgm:prSet/>
      <dgm:spPr/>
      <dgm:t>
        <a:bodyPr/>
        <a:lstStyle/>
        <a:p>
          <a:endParaRPr lang="en-US"/>
        </a:p>
      </dgm:t>
    </dgm:pt>
    <dgm:pt modelId="{4D56068C-C6A6-4A65-A0BB-75AD6A2DA2EB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CD686DC5-6CB4-4D1E-AD51-58AF07957C51}" type="parTrans" cxnId="{777035D5-514C-4349-AAE6-1838257A53FE}">
      <dgm:prSet/>
      <dgm:spPr/>
      <dgm:t>
        <a:bodyPr/>
        <a:lstStyle/>
        <a:p>
          <a:endParaRPr lang="en-US"/>
        </a:p>
      </dgm:t>
    </dgm:pt>
    <dgm:pt modelId="{E511C345-2CDE-46DE-A741-671F2B169B04}" type="sibTrans" cxnId="{777035D5-514C-4349-AAE6-1838257A53FE}">
      <dgm:prSet/>
      <dgm:spPr/>
      <dgm:t>
        <a:bodyPr/>
        <a:lstStyle/>
        <a:p>
          <a:endParaRPr lang="en-US"/>
        </a:p>
      </dgm:t>
    </dgm:pt>
    <dgm:pt modelId="{2AFA50A9-8C98-4FBF-8E30-9E9AFD322750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670CF65F-7E48-40F4-8242-427BBCAD9A26}" type="parTrans" cxnId="{3D9155F9-BE5C-4963-BFA0-87EBBD4B97C0}">
      <dgm:prSet/>
      <dgm:spPr/>
      <dgm:t>
        <a:bodyPr/>
        <a:lstStyle/>
        <a:p>
          <a:endParaRPr lang="en-US"/>
        </a:p>
      </dgm:t>
    </dgm:pt>
    <dgm:pt modelId="{B3AE5F3A-F060-4A87-9FBD-AEDD4B9FF220}" type="sibTrans" cxnId="{3D9155F9-BE5C-4963-BFA0-87EBBD4B97C0}">
      <dgm:prSet/>
      <dgm:spPr/>
      <dgm:t>
        <a:bodyPr/>
        <a:lstStyle/>
        <a:p>
          <a:endParaRPr lang="en-US"/>
        </a:p>
      </dgm:t>
    </dgm:pt>
    <dgm:pt modelId="{EB92C8FC-B08D-4F6C-9445-9E362909E121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043BD988-3060-4E3D-8D98-49A03DE6E358}" type="parTrans" cxnId="{5D5B6706-50C8-4007-912E-72D31E090C89}">
      <dgm:prSet/>
      <dgm:spPr/>
      <dgm:t>
        <a:bodyPr/>
        <a:lstStyle/>
        <a:p>
          <a:endParaRPr lang="en-US"/>
        </a:p>
      </dgm:t>
    </dgm:pt>
    <dgm:pt modelId="{3E856D61-CA88-4AC5-A7EB-CAC494DF404B}" type="sibTrans" cxnId="{5D5B6706-50C8-4007-912E-72D31E090C89}">
      <dgm:prSet/>
      <dgm:spPr/>
      <dgm:t>
        <a:bodyPr/>
        <a:lstStyle/>
        <a:p>
          <a:endParaRPr lang="en-US"/>
        </a:p>
      </dgm:t>
    </dgm:pt>
    <dgm:pt modelId="{2A67703F-BCD8-439C-A113-0E5766141347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65685AD0-E066-4A08-934C-98F5BE9D92DC}" type="parTrans" cxnId="{7B1E3688-FBCB-456C-8B93-6BD2A8A7D39A}">
      <dgm:prSet/>
      <dgm:spPr/>
      <dgm:t>
        <a:bodyPr/>
        <a:lstStyle/>
        <a:p>
          <a:endParaRPr lang="en-US"/>
        </a:p>
      </dgm:t>
    </dgm:pt>
    <dgm:pt modelId="{99EE439B-3193-48CE-A731-D12289E97306}" type="sibTrans" cxnId="{7B1E3688-FBCB-456C-8B93-6BD2A8A7D39A}">
      <dgm:prSet/>
      <dgm:spPr/>
      <dgm:t>
        <a:bodyPr/>
        <a:lstStyle/>
        <a:p>
          <a:endParaRPr lang="en-US"/>
        </a:p>
      </dgm:t>
    </dgm:pt>
    <dgm:pt modelId="{19CAE5F3-188E-41B0-BD70-8558419112F6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EF085862-18FC-461E-86A1-9B6ED347E018}" type="parTrans" cxnId="{8F490BB1-BAC7-41E0-80A0-F4B5B4ACF10B}">
      <dgm:prSet/>
      <dgm:spPr/>
      <dgm:t>
        <a:bodyPr/>
        <a:lstStyle/>
        <a:p>
          <a:endParaRPr lang="en-US"/>
        </a:p>
      </dgm:t>
    </dgm:pt>
    <dgm:pt modelId="{36C99B79-F1A1-4AC4-B969-5E9F290ABC06}" type="sibTrans" cxnId="{8F490BB1-BAC7-41E0-80A0-F4B5B4ACF10B}">
      <dgm:prSet/>
      <dgm:spPr/>
      <dgm:t>
        <a:bodyPr/>
        <a:lstStyle/>
        <a:p>
          <a:endParaRPr lang="en-US"/>
        </a:p>
      </dgm:t>
    </dgm:pt>
    <dgm:pt modelId="{5377ED18-83C0-4924-8143-94CCD7572778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3F617074-D4EF-47D6-8C98-0EAF959BE79D}" type="parTrans" cxnId="{62A17929-28A2-4764-B2F4-C07AB9CD05AF}">
      <dgm:prSet/>
      <dgm:spPr/>
      <dgm:t>
        <a:bodyPr/>
        <a:lstStyle/>
        <a:p>
          <a:endParaRPr lang="en-US"/>
        </a:p>
      </dgm:t>
    </dgm:pt>
    <dgm:pt modelId="{B5BD746C-981E-41D3-861B-89D448324584}" type="sibTrans" cxnId="{62A17929-28A2-4764-B2F4-C07AB9CD05AF}">
      <dgm:prSet/>
      <dgm:spPr/>
      <dgm:t>
        <a:bodyPr/>
        <a:lstStyle/>
        <a:p>
          <a:endParaRPr lang="en-US"/>
        </a:p>
      </dgm:t>
    </dgm:pt>
    <dgm:pt modelId="{80849DDB-4C5F-4B4C-BAD1-DD34A2E56828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2A42E717-98FA-4D4C-A9FC-F5ADD997602C}" type="parTrans" cxnId="{A43F4976-47EE-4BEE-9CF5-769B4E007549}">
      <dgm:prSet/>
      <dgm:spPr/>
      <dgm:t>
        <a:bodyPr/>
        <a:lstStyle/>
        <a:p>
          <a:endParaRPr lang="en-US"/>
        </a:p>
      </dgm:t>
    </dgm:pt>
    <dgm:pt modelId="{90FC78AE-0986-462A-A2B8-F771B2796649}" type="sibTrans" cxnId="{A43F4976-47EE-4BEE-9CF5-769B4E007549}">
      <dgm:prSet/>
      <dgm:spPr/>
      <dgm:t>
        <a:bodyPr/>
        <a:lstStyle/>
        <a:p>
          <a:endParaRPr lang="en-US"/>
        </a:p>
      </dgm:t>
    </dgm:pt>
    <dgm:pt modelId="{ADA6DFD3-C78A-4C66-A790-E528ACE7F35D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520AF997-88A1-46D4-B257-1AB9214EE35B}" type="parTrans" cxnId="{1AD68335-52AC-4359-B28F-9C2F90D71280}">
      <dgm:prSet/>
      <dgm:spPr/>
      <dgm:t>
        <a:bodyPr/>
        <a:lstStyle/>
        <a:p>
          <a:endParaRPr lang="en-US"/>
        </a:p>
      </dgm:t>
    </dgm:pt>
    <dgm:pt modelId="{B9237C1E-35E1-4B2A-B29B-BA16F0B2CFD7}" type="sibTrans" cxnId="{1AD68335-52AC-4359-B28F-9C2F90D71280}">
      <dgm:prSet/>
      <dgm:spPr/>
      <dgm:t>
        <a:bodyPr/>
        <a:lstStyle/>
        <a:p>
          <a:endParaRPr lang="en-US"/>
        </a:p>
      </dgm:t>
    </dgm:pt>
    <dgm:pt modelId="{1FA248E7-3581-4E93-8D5F-D3471B6E9A74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400" dirty="0"/>
        </a:p>
      </dgm:t>
    </dgm:pt>
    <dgm:pt modelId="{322CB4DC-2781-498C-8B51-7BB46EBB528A}" type="parTrans" cxnId="{9A95C856-099B-4EFF-B1DD-202205528723}">
      <dgm:prSet/>
      <dgm:spPr/>
      <dgm:t>
        <a:bodyPr/>
        <a:lstStyle/>
        <a:p>
          <a:endParaRPr lang="en-US"/>
        </a:p>
      </dgm:t>
    </dgm:pt>
    <dgm:pt modelId="{0ABC9B8F-A240-40CA-A691-6953F486D153}" type="sibTrans" cxnId="{9A95C856-099B-4EFF-B1DD-202205528723}">
      <dgm:prSet/>
      <dgm:spPr/>
      <dgm:t>
        <a:bodyPr/>
        <a:lstStyle/>
        <a:p>
          <a:endParaRPr lang="en-US"/>
        </a:p>
      </dgm:t>
    </dgm:pt>
    <dgm:pt modelId="{BAD48B74-1F3A-4437-98C5-54DB494328A8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400" dirty="0"/>
        </a:p>
      </dgm:t>
    </dgm:pt>
    <dgm:pt modelId="{CC8EF0DC-3186-44C5-AFF5-7D9CC663CD2E}" type="parTrans" cxnId="{5D3FF065-67CB-444F-80B6-6E5F0B6E5F2E}">
      <dgm:prSet/>
      <dgm:spPr/>
      <dgm:t>
        <a:bodyPr/>
        <a:lstStyle/>
        <a:p>
          <a:endParaRPr lang="en-US"/>
        </a:p>
      </dgm:t>
    </dgm:pt>
    <dgm:pt modelId="{44E504B5-2EF9-4217-8313-29D6CE5ED489}" type="sibTrans" cxnId="{5D3FF065-67CB-444F-80B6-6E5F0B6E5F2E}">
      <dgm:prSet/>
      <dgm:spPr/>
      <dgm:t>
        <a:bodyPr/>
        <a:lstStyle/>
        <a:p>
          <a:endParaRPr lang="en-US"/>
        </a:p>
      </dgm:t>
    </dgm:pt>
    <dgm:pt modelId="{C8B71DFF-5179-4D7F-B4F9-49F7AABAC034}">
      <dgm:prSet custT="1"/>
      <dgm:spPr/>
      <dgm:t>
        <a:bodyPr/>
        <a:lstStyle/>
        <a:p>
          <a:pPr algn="ctr"/>
          <a:r>
            <a:rPr lang="en-US" sz="1200" b="0" dirty="0" smtClean="0">
              <a:latin typeface="Arial" pitchFamily="34" charset="0"/>
              <a:cs typeface="Arial" pitchFamily="34" charset="0"/>
            </a:rPr>
            <a:t>Integrate with other shop floor systems</a:t>
          </a:r>
        </a:p>
      </dgm:t>
    </dgm:pt>
    <dgm:pt modelId="{8934961F-CA39-472C-8729-E5122E3D8C9D}" type="parTrans" cxnId="{7C40BD13-7D0B-4DBD-90D0-5E8622149F3F}">
      <dgm:prSet/>
      <dgm:spPr/>
      <dgm:t>
        <a:bodyPr/>
        <a:lstStyle/>
        <a:p>
          <a:endParaRPr lang="en-US"/>
        </a:p>
      </dgm:t>
    </dgm:pt>
    <dgm:pt modelId="{B97E3E62-6674-49E7-9E84-C51C8C9B0B53}" type="sibTrans" cxnId="{7C40BD13-7D0B-4DBD-90D0-5E8622149F3F}">
      <dgm:prSet/>
      <dgm:spPr/>
      <dgm:t>
        <a:bodyPr/>
        <a:lstStyle/>
        <a:p>
          <a:endParaRPr lang="en-US"/>
        </a:p>
      </dgm:t>
    </dgm:pt>
    <dgm:pt modelId="{3D80E92D-BD6C-42A9-B1DA-DB1BFA72F48C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1200" b="0" dirty="0" smtClean="0">
              <a:latin typeface="Arial" pitchFamily="34" charset="0"/>
              <a:cs typeface="Arial" pitchFamily="34" charset="0"/>
            </a:rPr>
            <a:t>Change pre-built mobile apps or build  new ones</a:t>
          </a:r>
          <a:endParaRPr lang="en-US" sz="1200" b="0" dirty="0"/>
        </a:p>
      </dgm:t>
    </dgm:pt>
    <dgm:pt modelId="{2F0AE1BB-4D68-425E-BC37-35BE515FD731}" type="parTrans" cxnId="{BC0C63A0-57C4-4D0E-A6E2-24B41EC96A71}">
      <dgm:prSet/>
      <dgm:spPr/>
      <dgm:t>
        <a:bodyPr/>
        <a:lstStyle/>
        <a:p>
          <a:endParaRPr lang="en-US"/>
        </a:p>
      </dgm:t>
    </dgm:pt>
    <dgm:pt modelId="{91FDEF22-D950-4CB6-9C53-8F789AD245ED}" type="sibTrans" cxnId="{BC0C63A0-57C4-4D0E-A6E2-24B41EC96A71}">
      <dgm:prSet/>
      <dgm:spPr/>
      <dgm:t>
        <a:bodyPr/>
        <a:lstStyle/>
        <a:p>
          <a:endParaRPr lang="en-US"/>
        </a:p>
      </dgm:t>
    </dgm:pt>
    <dgm:pt modelId="{A2E4DE27-34CA-4749-B247-82AE140F8E34}">
      <dgm:prSet custT="1"/>
      <dgm:spPr/>
      <dgm:t>
        <a:bodyPr/>
        <a:lstStyle/>
        <a:p>
          <a:pPr algn="ctr"/>
          <a:r>
            <a:rPr lang="en-US" sz="1200" b="0" dirty="0" smtClean="0">
              <a:latin typeface="Arial" pitchFamily="34" charset="0"/>
              <a:cs typeface="Arial" pitchFamily="34" charset="0"/>
            </a:rPr>
            <a:t>Implement out of the box or customize</a:t>
          </a:r>
        </a:p>
      </dgm:t>
    </dgm:pt>
    <dgm:pt modelId="{9B957CA8-479F-4483-AE98-A22BEB7BD6CF}" type="parTrans" cxnId="{EF3C0454-EB60-49E3-BE78-2073BD5D6F64}">
      <dgm:prSet/>
      <dgm:spPr/>
      <dgm:t>
        <a:bodyPr/>
        <a:lstStyle/>
        <a:p>
          <a:endParaRPr lang="en-US"/>
        </a:p>
      </dgm:t>
    </dgm:pt>
    <dgm:pt modelId="{6E85F32E-8DC2-4B63-9EF4-4A64CD97C09A}" type="sibTrans" cxnId="{EF3C0454-EB60-49E3-BE78-2073BD5D6F64}">
      <dgm:prSet/>
      <dgm:spPr/>
      <dgm:t>
        <a:bodyPr/>
        <a:lstStyle/>
        <a:p>
          <a:endParaRPr lang="en-US"/>
        </a:p>
      </dgm:t>
    </dgm:pt>
    <dgm:pt modelId="{5F1AA044-4A3C-4C88-B51A-9329700BAB2F}">
      <dgm:prSet custT="1"/>
      <dgm:spPr/>
      <dgm:t>
        <a:bodyPr/>
        <a:lstStyle/>
        <a:p>
          <a:pPr algn="l"/>
          <a:endParaRPr lang="en-US" sz="1200" b="0" dirty="0" smtClean="0">
            <a:latin typeface="Arial" pitchFamily="34" charset="0"/>
            <a:cs typeface="Arial" pitchFamily="34" charset="0"/>
          </a:endParaRPr>
        </a:p>
      </dgm:t>
    </dgm:pt>
    <dgm:pt modelId="{E62DD1E2-4439-4134-83F1-CB440902148D}" type="parTrans" cxnId="{D1C6B293-A9F8-40E1-9677-2CF394F48AF7}">
      <dgm:prSet/>
      <dgm:spPr/>
      <dgm:t>
        <a:bodyPr/>
        <a:lstStyle/>
        <a:p>
          <a:endParaRPr lang="en-US"/>
        </a:p>
      </dgm:t>
    </dgm:pt>
    <dgm:pt modelId="{1899E2A4-0627-4F54-A0CE-90291454A5EF}" type="sibTrans" cxnId="{D1C6B293-A9F8-40E1-9677-2CF394F48AF7}">
      <dgm:prSet/>
      <dgm:spPr/>
      <dgm:t>
        <a:bodyPr/>
        <a:lstStyle/>
        <a:p>
          <a:endParaRPr lang="en-US"/>
        </a:p>
      </dgm:t>
    </dgm:pt>
    <dgm:pt modelId="{B806D513-5BDB-4A40-A090-5C0627752824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1200" b="0" dirty="0" smtClean="0">
              <a:latin typeface="Arial" pitchFamily="34" charset="0"/>
              <a:cs typeface="Arial" pitchFamily="34" charset="0"/>
            </a:rPr>
            <a:t>Built using data collection best practices</a:t>
          </a:r>
          <a:endParaRPr lang="en-US" sz="1200" b="0" dirty="0"/>
        </a:p>
      </dgm:t>
    </dgm:pt>
    <dgm:pt modelId="{14B24650-7B9C-4281-9A2E-27C6C0990E38}" type="parTrans" cxnId="{F01D8E22-603C-47EB-8F51-7A1EBC0A2743}">
      <dgm:prSet/>
      <dgm:spPr/>
      <dgm:t>
        <a:bodyPr/>
        <a:lstStyle/>
        <a:p>
          <a:endParaRPr lang="en-US"/>
        </a:p>
      </dgm:t>
    </dgm:pt>
    <dgm:pt modelId="{5E5ABE3C-63E3-4FC0-B02A-27DC8287354D}" type="sibTrans" cxnId="{F01D8E22-603C-47EB-8F51-7A1EBC0A2743}">
      <dgm:prSet/>
      <dgm:spPr/>
      <dgm:t>
        <a:bodyPr/>
        <a:lstStyle/>
        <a:p>
          <a:endParaRPr lang="en-US"/>
        </a:p>
      </dgm:t>
    </dgm:pt>
    <dgm:pt modelId="{43E1AC0D-B149-404C-8777-02FC804E6073}" type="pres">
      <dgm:prSet presAssocID="{13434506-FEB5-4873-B976-D88DE580C5D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CF72C3-8DBF-41F4-9536-65259D5DABE0}" type="pres">
      <dgm:prSet presAssocID="{0FA93DE7-2F2A-4E88-9D97-38EC1B31DEAE}" presName="composite" presStyleCnt="0"/>
      <dgm:spPr/>
      <dgm:t>
        <a:bodyPr/>
        <a:lstStyle/>
        <a:p>
          <a:endParaRPr lang="en-US"/>
        </a:p>
      </dgm:t>
    </dgm:pt>
    <dgm:pt modelId="{3B22A17D-D051-4F81-847A-68726D32A651}" type="pres">
      <dgm:prSet presAssocID="{0FA93DE7-2F2A-4E88-9D97-38EC1B31DEA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136CE5-2364-4D12-B55C-5B800E9B72C7}" type="pres">
      <dgm:prSet presAssocID="{0FA93DE7-2F2A-4E88-9D97-38EC1B31DEAE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7EEDEC-C5A0-40C4-BA76-179ABF9F72FE}" type="pres">
      <dgm:prSet presAssocID="{E58FF915-B56C-4995-B420-1E7EBAA6C91E}" presName="space" presStyleCnt="0"/>
      <dgm:spPr/>
      <dgm:t>
        <a:bodyPr/>
        <a:lstStyle/>
        <a:p>
          <a:endParaRPr lang="en-US"/>
        </a:p>
      </dgm:t>
    </dgm:pt>
    <dgm:pt modelId="{9E765151-9DC9-40F4-A290-E5F1C62FCA0E}" type="pres">
      <dgm:prSet presAssocID="{2775E381-5AFE-41A2-8596-FEA99316EA8E}" presName="composite" presStyleCnt="0"/>
      <dgm:spPr/>
      <dgm:t>
        <a:bodyPr/>
        <a:lstStyle/>
        <a:p>
          <a:endParaRPr lang="en-US"/>
        </a:p>
      </dgm:t>
    </dgm:pt>
    <dgm:pt modelId="{47DA47D3-24C3-4295-8352-41F7CE4CE911}" type="pres">
      <dgm:prSet presAssocID="{2775E381-5AFE-41A2-8596-FEA99316EA8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25877C-9D06-4B6D-A10E-81231C01CCF7}" type="pres">
      <dgm:prSet presAssocID="{2775E381-5AFE-41A2-8596-FEA99316EA8E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89CA55-AF34-4D1D-AE69-D2CA336E8CE5}" type="presOf" srcId="{ADA6DFD3-C78A-4C66-A790-E528ACE7F35D}" destId="{E5136CE5-2364-4D12-B55C-5B800E9B72C7}" srcOrd="0" destOrd="6" presId="urn:microsoft.com/office/officeart/2005/8/layout/hList1"/>
    <dgm:cxn modelId="{777035D5-514C-4349-AAE6-1838257A53FE}" srcId="{2775E381-5AFE-41A2-8596-FEA99316EA8E}" destId="{4D56068C-C6A6-4A65-A0BB-75AD6A2DA2EB}" srcOrd="2" destOrd="0" parTransId="{CD686DC5-6CB4-4D1E-AD51-58AF07957C51}" sibTransId="{E511C345-2CDE-46DE-A741-671F2B169B04}"/>
    <dgm:cxn modelId="{06245F4D-D4E2-407B-A28A-ED1CCAF0B421}" type="presOf" srcId="{A2319812-B093-4B7C-8324-7A010A9F9FD5}" destId="{E5136CE5-2364-4D12-B55C-5B800E9B72C7}" srcOrd="0" destOrd="8" presId="urn:microsoft.com/office/officeart/2005/8/layout/hList1"/>
    <dgm:cxn modelId="{DEF0CC48-09B1-4B6E-B96E-2D3D89443D70}" type="presOf" srcId="{BAD48B74-1F3A-4437-98C5-54DB494328A8}" destId="{E5136CE5-2364-4D12-B55C-5B800E9B72C7}" srcOrd="0" destOrd="7" presId="urn:microsoft.com/office/officeart/2005/8/layout/hList1"/>
    <dgm:cxn modelId="{8F490BB1-BAC7-41E0-80A0-F4B5B4ACF10B}" srcId="{2775E381-5AFE-41A2-8596-FEA99316EA8E}" destId="{19CAE5F3-188E-41B0-BD70-8558419112F6}" srcOrd="5" destOrd="0" parTransId="{EF085862-18FC-461E-86A1-9B6ED347E018}" sibTransId="{36C99B79-F1A1-4AC4-B969-5E9F290ABC06}"/>
    <dgm:cxn modelId="{8A9B8292-B29A-4D23-A5E5-91F854AE3BDC}" srcId="{13434506-FEB5-4873-B976-D88DE580C5D8}" destId="{0FA93DE7-2F2A-4E88-9D97-38EC1B31DEAE}" srcOrd="0" destOrd="0" parTransId="{4DADB960-B748-462F-8C16-9D112D1A971A}" sibTransId="{E58FF915-B56C-4995-B420-1E7EBAA6C91E}"/>
    <dgm:cxn modelId="{DE106A85-2379-4DD1-8A22-795ED3F53334}" type="presOf" srcId="{19CAE5F3-188E-41B0-BD70-8558419112F6}" destId="{8925877C-9D06-4B6D-A10E-81231C01CCF7}" srcOrd="0" destOrd="5" presId="urn:microsoft.com/office/officeart/2005/8/layout/hList1"/>
    <dgm:cxn modelId="{0249133E-D54C-4388-825D-EFF505B4CD4D}" type="presOf" srcId="{13434506-FEB5-4873-B976-D88DE580C5D8}" destId="{43E1AC0D-B149-404C-8777-02FC804E6073}" srcOrd="0" destOrd="0" presId="urn:microsoft.com/office/officeart/2005/8/layout/hList1"/>
    <dgm:cxn modelId="{2C01F60A-E357-4364-B4DF-F785F60919E8}" srcId="{0FA93DE7-2F2A-4E88-9D97-38EC1B31DEAE}" destId="{00219107-90FF-4602-80B8-448F1230EF58}" srcOrd="0" destOrd="0" parTransId="{BBEA1C07-DBFD-485A-ACC4-697DEB4DDC60}" sibTransId="{1AA3BAFD-168F-47B7-89DF-5849DE4696A3}"/>
    <dgm:cxn modelId="{BA8F9F83-FB1A-4F8F-95B6-AE3DD7590112}" type="presOf" srcId="{D53A38AA-CE0C-4244-B9AE-964DD1A6BD32}" destId="{8925877C-9D06-4B6D-A10E-81231C01CCF7}" srcOrd="0" destOrd="0" presId="urn:microsoft.com/office/officeart/2005/8/layout/hList1"/>
    <dgm:cxn modelId="{2C5FB190-2D35-43A0-88EB-45254EA8528E}" type="presOf" srcId="{1FA248E7-3581-4E93-8D5F-D3471B6E9A74}" destId="{8925877C-9D06-4B6D-A10E-81231C01CCF7}" srcOrd="0" destOrd="7" presId="urn:microsoft.com/office/officeart/2005/8/layout/hList1"/>
    <dgm:cxn modelId="{9B2258CA-F86E-4DB7-9C14-E0F6DC4350E4}" srcId="{0FA93DE7-2F2A-4E88-9D97-38EC1B31DEAE}" destId="{930ED352-4913-4939-9D69-CEA7BC0434D2}" srcOrd="2" destOrd="0" parTransId="{8FD69433-386D-4766-827E-2CA4F7DCEEDD}" sibTransId="{DCEF23BF-DDC2-4401-87BA-8FAA1251A34F}"/>
    <dgm:cxn modelId="{B45C350E-ADFC-47E7-834F-E7E80B3594A9}" srcId="{0FA93DE7-2F2A-4E88-9D97-38EC1B31DEAE}" destId="{A33B6279-828F-468E-A4CB-56629129BF1F}" srcOrd="3" destOrd="0" parTransId="{23FF8188-7FFE-4216-9420-835A092B3ACE}" sibTransId="{13203C8E-F1E0-40E3-BEAF-FC65D6BF44F3}"/>
    <dgm:cxn modelId="{094C48DA-77FF-4276-AEB8-2BD785C2AA6F}" type="presOf" srcId="{EB92C8FC-B08D-4F6C-9445-9E362909E121}" destId="{8925877C-9D06-4B6D-A10E-81231C01CCF7}" srcOrd="0" destOrd="4" presId="urn:microsoft.com/office/officeart/2005/8/layout/hList1"/>
    <dgm:cxn modelId="{02ADBA2E-8D68-4D81-B3E9-C3CFC4FFA568}" type="presOf" srcId="{930ED352-4913-4939-9D69-CEA7BC0434D2}" destId="{E5136CE5-2364-4D12-B55C-5B800E9B72C7}" srcOrd="0" destOrd="2" presId="urn:microsoft.com/office/officeart/2005/8/layout/hList1"/>
    <dgm:cxn modelId="{BB8A8A94-05D6-4E66-A297-5AC4CA30B4AE}" type="presOf" srcId="{B806D513-5BDB-4A40-A090-5C0627752824}" destId="{E5136CE5-2364-4D12-B55C-5B800E9B72C7}" srcOrd="0" destOrd="9" presId="urn:microsoft.com/office/officeart/2005/8/layout/hList1"/>
    <dgm:cxn modelId="{3AF60758-74A1-4E08-AB81-0EEC5E9892E1}" type="presOf" srcId="{A33B6279-828F-468E-A4CB-56629129BF1F}" destId="{E5136CE5-2364-4D12-B55C-5B800E9B72C7}" srcOrd="0" destOrd="3" presId="urn:microsoft.com/office/officeart/2005/8/layout/hList1"/>
    <dgm:cxn modelId="{08CAB1D6-973C-4ACF-82AD-7FD16583E6B8}" type="presOf" srcId="{4B6D1EAA-8EE5-4214-B36B-0278D86F4288}" destId="{8925877C-9D06-4B6D-A10E-81231C01CCF7}" srcOrd="0" destOrd="1" presId="urn:microsoft.com/office/officeart/2005/8/layout/hList1"/>
    <dgm:cxn modelId="{5D5B6706-50C8-4007-912E-72D31E090C89}" srcId="{2775E381-5AFE-41A2-8596-FEA99316EA8E}" destId="{EB92C8FC-B08D-4F6C-9445-9E362909E121}" srcOrd="4" destOrd="0" parTransId="{043BD988-3060-4E3D-8D98-49A03DE6E358}" sibTransId="{3E856D61-CA88-4AC5-A7EB-CAC494DF404B}"/>
    <dgm:cxn modelId="{BC0C63A0-57C4-4D0E-A6E2-24B41EC96A71}" srcId="{2775E381-5AFE-41A2-8596-FEA99316EA8E}" destId="{3D80E92D-BD6C-42A9-B1DA-DB1BFA72F48C}" srcOrd="9" destOrd="0" parTransId="{2F0AE1BB-4D68-425E-BC37-35BE515FD731}" sibTransId="{91FDEF22-D950-4CB6-9C53-8F789AD245ED}"/>
    <dgm:cxn modelId="{5C376C64-2A61-40ED-9815-6BC4B9531565}" type="presOf" srcId="{2AFA50A9-8C98-4FBF-8E30-9E9AFD322750}" destId="{8925877C-9D06-4B6D-A10E-81231C01CCF7}" srcOrd="0" destOrd="3" presId="urn:microsoft.com/office/officeart/2005/8/layout/hList1"/>
    <dgm:cxn modelId="{BCA977B3-3A4D-4B97-8274-6A96415A4AAD}" type="presOf" srcId="{00219107-90FF-4602-80B8-448F1230EF58}" destId="{E5136CE5-2364-4D12-B55C-5B800E9B72C7}" srcOrd="0" destOrd="0" presId="urn:microsoft.com/office/officeart/2005/8/layout/hList1"/>
    <dgm:cxn modelId="{0E4B0CAF-5482-44A2-A5AF-28ACBED409AD}" type="presOf" srcId="{5F1AA044-4A3C-4C88-B51A-9329700BAB2F}" destId="{E5136CE5-2364-4D12-B55C-5B800E9B72C7}" srcOrd="0" destOrd="11" presId="urn:microsoft.com/office/officeart/2005/8/layout/hList1"/>
    <dgm:cxn modelId="{1AD68335-52AC-4359-B28F-9C2F90D71280}" srcId="{0FA93DE7-2F2A-4E88-9D97-38EC1B31DEAE}" destId="{ADA6DFD3-C78A-4C66-A790-E528ACE7F35D}" srcOrd="6" destOrd="0" parTransId="{520AF997-88A1-46D4-B257-1AB9214EE35B}" sibTransId="{B9237C1E-35E1-4B2A-B29B-BA16F0B2CFD7}"/>
    <dgm:cxn modelId="{7B1E3688-FBCB-456C-8B93-6BD2A8A7D39A}" srcId="{0FA93DE7-2F2A-4E88-9D97-38EC1B31DEAE}" destId="{2A67703F-BCD8-439C-A113-0E5766141347}" srcOrd="4" destOrd="0" parTransId="{65685AD0-E066-4A08-934C-98F5BE9D92DC}" sibTransId="{99EE439B-3193-48CE-A731-D12289E97306}"/>
    <dgm:cxn modelId="{EF3C0454-EB60-49E3-BE78-2073BD5D6F64}" srcId="{0FA93DE7-2F2A-4E88-9D97-38EC1B31DEAE}" destId="{A2E4DE27-34CA-4749-B247-82AE140F8E34}" srcOrd="10" destOrd="0" parTransId="{9B957CA8-479F-4483-AE98-A22BEB7BD6CF}" sibTransId="{6E85F32E-8DC2-4B63-9EF4-4A64CD97C09A}"/>
    <dgm:cxn modelId="{5D3FF065-67CB-444F-80B6-6E5F0B6E5F2E}" srcId="{0FA93DE7-2F2A-4E88-9D97-38EC1B31DEAE}" destId="{BAD48B74-1F3A-4437-98C5-54DB494328A8}" srcOrd="7" destOrd="0" parTransId="{CC8EF0DC-3186-44C5-AFF5-7D9CC663CD2E}" sibTransId="{44E504B5-2EF9-4217-8313-29D6CE5ED489}"/>
    <dgm:cxn modelId="{9A95C856-099B-4EFF-B1DD-202205528723}" srcId="{2775E381-5AFE-41A2-8596-FEA99316EA8E}" destId="{1FA248E7-3581-4E93-8D5F-D3471B6E9A74}" srcOrd="7" destOrd="0" parTransId="{322CB4DC-2781-498C-8B51-7BB46EBB528A}" sibTransId="{0ABC9B8F-A240-40CA-A691-6953F486D153}"/>
    <dgm:cxn modelId="{C535659A-E8F1-4429-ACC7-E65CECE5770F}" type="presOf" srcId="{2775E381-5AFE-41A2-8596-FEA99316EA8E}" destId="{47DA47D3-24C3-4295-8352-41F7CE4CE911}" srcOrd="0" destOrd="0" presId="urn:microsoft.com/office/officeart/2005/8/layout/hList1"/>
    <dgm:cxn modelId="{BC03307B-197F-453F-8729-F5A1F76F8E03}" srcId="{0FA93DE7-2F2A-4E88-9D97-38EC1B31DEAE}" destId="{FEE70721-674A-43C0-A96F-73FA2DF56AE9}" srcOrd="1" destOrd="0" parTransId="{71C6C64C-0244-4F26-A84B-86FDC4893905}" sibTransId="{2A9E77E4-13AA-468E-93FA-736103A0B404}"/>
    <dgm:cxn modelId="{A43F4976-47EE-4BEE-9CF5-769B4E007549}" srcId="{0FA93DE7-2F2A-4E88-9D97-38EC1B31DEAE}" destId="{80849DDB-4C5F-4B4C-BAD1-DD34A2E56828}" srcOrd="5" destOrd="0" parTransId="{2A42E717-98FA-4D4C-A9FC-F5ADD997602C}" sibTransId="{90FC78AE-0986-462A-A2B8-F771B2796649}"/>
    <dgm:cxn modelId="{670B2DC0-A8CF-4454-8516-9875C72DBAB6}" type="presOf" srcId="{FEE70721-674A-43C0-A96F-73FA2DF56AE9}" destId="{E5136CE5-2364-4D12-B55C-5B800E9B72C7}" srcOrd="0" destOrd="1" presId="urn:microsoft.com/office/officeart/2005/8/layout/hList1"/>
    <dgm:cxn modelId="{C825B0D9-C6E5-4E42-AFAB-5DF508EEA5CE}" srcId="{0FA93DE7-2F2A-4E88-9D97-38EC1B31DEAE}" destId="{A2319812-B093-4B7C-8324-7A010A9F9FD5}" srcOrd="8" destOrd="0" parTransId="{5143A933-BBFC-4DE7-9002-13503D384F00}" sibTransId="{A1407FE4-EABD-4662-8171-6B9D353F8377}"/>
    <dgm:cxn modelId="{98EC9A54-D4DA-4E28-B920-63A1B77B9BD0}" srcId="{2775E381-5AFE-41A2-8596-FEA99316EA8E}" destId="{8872149F-F676-432F-B2DF-113D35EDE913}" srcOrd="8" destOrd="0" parTransId="{63181B5B-BD00-4690-8A71-F1A54DE8B1B0}" sibTransId="{0818AC3E-8FFD-4B51-BF6C-7B153A0EA940}"/>
    <dgm:cxn modelId="{30D90F98-DB8A-4B3B-96DE-3675F40E601C}" type="presOf" srcId="{A2E4DE27-34CA-4749-B247-82AE140F8E34}" destId="{E5136CE5-2364-4D12-B55C-5B800E9B72C7}" srcOrd="0" destOrd="10" presId="urn:microsoft.com/office/officeart/2005/8/layout/hList1"/>
    <dgm:cxn modelId="{A466ECF1-3FBC-460E-85BB-3328508E80DA}" srcId="{2775E381-5AFE-41A2-8596-FEA99316EA8E}" destId="{4B6D1EAA-8EE5-4214-B36B-0278D86F4288}" srcOrd="1" destOrd="0" parTransId="{3425F4E2-87E3-40C8-8C78-17F4743F721C}" sibTransId="{5ABE4479-88DF-4289-AC6F-244A8E5A49C3}"/>
    <dgm:cxn modelId="{F00722C1-00DF-495E-A726-E4FC22830064}" type="presOf" srcId="{4D56068C-C6A6-4A65-A0BB-75AD6A2DA2EB}" destId="{8925877C-9D06-4B6D-A10E-81231C01CCF7}" srcOrd="0" destOrd="2" presId="urn:microsoft.com/office/officeart/2005/8/layout/hList1"/>
    <dgm:cxn modelId="{62A17929-28A2-4764-B2F4-C07AB9CD05AF}" srcId="{2775E381-5AFE-41A2-8596-FEA99316EA8E}" destId="{5377ED18-83C0-4924-8143-94CCD7572778}" srcOrd="6" destOrd="0" parTransId="{3F617074-D4EF-47D6-8C98-0EAF959BE79D}" sibTransId="{B5BD746C-981E-41D3-861B-89D448324584}"/>
    <dgm:cxn modelId="{7C40BD13-7D0B-4DBD-90D0-5E8622149F3F}" srcId="{2775E381-5AFE-41A2-8596-FEA99316EA8E}" destId="{C8B71DFF-5179-4D7F-B4F9-49F7AABAC034}" srcOrd="10" destOrd="0" parTransId="{8934961F-CA39-472C-8729-E5122E3D8C9D}" sibTransId="{B97E3E62-6674-49E7-9E84-C51C8C9B0B53}"/>
    <dgm:cxn modelId="{F01D8E22-603C-47EB-8F51-7A1EBC0A2743}" srcId="{0FA93DE7-2F2A-4E88-9D97-38EC1B31DEAE}" destId="{B806D513-5BDB-4A40-A090-5C0627752824}" srcOrd="9" destOrd="0" parTransId="{14B24650-7B9C-4281-9A2E-27C6C0990E38}" sibTransId="{5E5ABE3C-63E3-4FC0-B02A-27DC8287354D}"/>
    <dgm:cxn modelId="{D89422B2-C7C8-42E7-82C8-A54CE4B49839}" type="presOf" srcId="{5377ED18-83C0-4924-8143-94CCD7572778}" destId="{8925877C-9D06-4B6D-A10E-81231C01CCF7}" srcOrd="0" destOrd="6" presId="urn:microsoft.com/office/officeart/2005/8/layout/hList1"/>
    <dgm:cxn modelId="{2ACD567D-B2D2-48B6-823B-CFB538B75BBC}" srcId="{2775E381-5AFE-41A2-8596-FEA99316EA8E}" destId="{D53A38AA-CE0C-4244-B9AE-964DD1A6BD32}" srcOrd="0" destOrd="0" parTransId="{954CC32C-0487-4BF6-869B-7EC73BE1CB97}" sibTransId="{4878119B-77F6-4961-BD08-0B5C665BD8CE}"/>
    <dgm:cxn modelId="{A2F06056-562A-40BE-9BE0-091C0B7BB4B8}" type="presOf" srcId="{0FA93DE7-2F2A-4E88-9D97-38EC1B31DEAE}" destId="{3B22A17D-D051-4F81-847A-68726D32A651}" srcOrd="0" destOrd="0" presId="urn:microsoft.com/office/officeart/2005/8/layout/hList1"/>
    <dgm:cxn modelId="{C6535E75-B586-4742-B617-ECEEF8B1AF40}" type="presOf" srcId="{C8B71DFF-5179-4D7F-B4F9-49F7AABAC034}" destId="{8925877C-9D06-4B6D-A10E-81231C01CCF7}" srcOrd="0" destOrd="10" presId="urn:microsoft.com/office/officeart/2005/8/layout/hList1"/>
    <dgm:cxn modelId="{C8402751-5476-4943-BB25-7BEEAF816D34}" type="presOf" srcId="{2A67703F-BCD8-439C-A113-0E5766141347}" destId="{E5136CE5-2364-4D12-B55C-5B800E9B72C7}" srcOrd="0" destOrd="4" presId="urn:microsoft.com/office/officeart/2005/8/layout/hList1"/>
    <dgm:cxn modelId="{A930ABE5-BF28-4506-9C6B-37067F951597}" srcId="{13434506-FEB5-4873-B976-D88DE580C5D8}" destId="{2775E381-5AFE-41A2-8596-FEA99316EA8E}" srcOrd="1" destOrd="0" parTransId="{9A81E6D8-8AA6-4594-BB06-3E6D0C5AEDB5}" sibTransId="{80279C68-A80D-46E6-9699-5F7C489BBACE}"/>
    <dgm:cxn modelId="{88F32CCC-C83D-4F8F-A493-524C7D98C9BE}" type="presOf" srcId="{3D80E92D-BD6C-42A9-B1DA-DB1BFA72F48C}" destId="{8925877C-9D06-4B6D-A10E-81231C01CCF7}" srcOrd="0" destOrd="9" presId="urn:microsoft.com/office/officeart/2005/8/layout/hList1"/>
    <dgm:cxn modelId="{3D9155F9-BE5C-4963-BFA0-87EBBD4B97C0}" srcId="{2775E381-5AFE-41A2-8596-FEA99316EA8E}" destId="{2AFA50A9-8C98-4FBF-8E30-9E9AFD322750}" srcOrd="3" destOrd="0" parTransId="{670CF65F-7E48-40F4-8242-427BBCAD9A26}" sibTransId="{B3AE5F3A-F060-4A87-9FBD-AEDD4B9FF220}"/>
    <dgm:cxn modelId="{FC8B7138-883D-4215-80EB-F3D93B31A7FF}" type="presOf" srcId="{8872149F-F676-432F-B2DF-113D35EDE913}" destId="{8925877C-9D06-4B6D-A10E-81231C01CCF7}" srcOrd="0" destOrd="8" presId="urn:microsoft.com/office/officeart/2005/8/layout/hList1"/>
    <dgm:cxn modelId="{02575A51-34E5-4FED-97BC-DCA9F31DF9B4}" type="presOf" srcId="{80849DDB-4C5F-4B4C-BAD1-DD34A2E56828}" destId="{E5136CE5-2364-4D12-B55C-5B800E9B72C7}" srcOrd="0" destOrd="5" presId="urn:microsoft.com/office/officeart/2005/8/layout/hList1"/>
    <dgm:cxn modelId="{D1C6B293-A9F8-40E1-9677-2CF394F48AF7}" srcId="{0FA93DE7-2F2A-4E88-9D97-38EC1B31DEAE}" destId="{5F1AA044-4A3C-4C88-B51A-9329700BAB2F}" srcOrd="11" destOrd="0" parTransId="{E62DD1E2-4439-4134-83F1-CB440902148D}" sibTransId="{1899E2A4-0627-4F54-A0CE-90291454A5EF}"/>
    <dgm:cxn modelId="{18F17D70-E2CE-4836-A103-2CFC5665C980}" type="presParOf" srcId="{43E1AC0D-B149-404C-8777-02FC804E6073}" destId="{86CF72C3-8DBF-41F4-9536-65259D5DABE0}" srcOrd="0" destOrd="0" presId="urn:microsoft.com/office/officeart/2005/8/layout/hList1"/>
    <dgm:cxn modelId="{4CC83C74-B795-4A12-A16C-0F08F18BC385}" type="presParOf" srcId="{86CF72C3-8DBF-41F4-9536-65259D5DABE0}" destId="{3B22A17D-D051-4F81-847A-68726D32A651}" srcOrd="0" destOrd="0" presId="urn:microsoft.com/office/officeart/2005/8/layout/hList1"/>
    <dgm:cxn modelId="{B99A7D4E-1EDB-43DA-BA1E-79AEEC95614B}" type="presParOf" srcId="{86CF72C3-8DBF-41F4-9536-65259D5DABE0}" destId="{E5136CE5-2364-4D12-B55C-5B800E9B72C7}" srcOrd="1" destOrd="0" presId="urn:microsoft.com/office/officeart/2005/8/layout/hList1"/>
    <dgm:cxn modelId="{481F6120-741B-46DF-9E66-17F4814D6B32}" type="presParOf" srcId="{43E1AC0D-B149-404C-8777-02FC804E6073}" destId="{D77EEDEC-C5A0-40C4-BA76-179ABF9F72FE}" srcOrd="1" destOrd="0" presId="urn:microsoft.com/office/officeart/2005/8/layout/hList1"/>
    <dgm:cxn modelId="{46A90CEF-F221-49F0-BEA7-2B906A97EDB9}" type="presParOf" srcId="{43E1AC0D-B149-404C-8777-02FC804E6073}" destId="{9E765151-9DC9-40F4-A290-E5F1C62FCA0E}" srcOrd="2" destOrd="0" presId="urn:microsoft.com/office/officeart/2005/8/layout/hList1"/>
    <dgm:cxn modelId="{D5DA621C-5292-48FD-BFE9-AB67A3349403}" type="presParOf" srcId="{9E765151-9DC9-40F4-A290-E5F1C62FCA0E}" destId="{47DA47D3-24C3-4295-8352-41F7CE4CE911}" srcOrd="0" destOrd="0" presId="urn:microsoft.com/office/officeart/2005/8/layout/hList1"/>
    <dgm:cxn modelId="{107A223A-3D9F-4099-8D99-453CC69B7DAF}" type="presParOf" srcId="{9E765151-9DC9-40F4-A290-E5F1C62FCA0E}" destId="{8925877C-9D06-4B6D-A10E-81231C01CCF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E41474A-DEA1-42F2-90DC-E2669F16AC68}" type="doc">
      <dgm:prSet loTypeId="urn:microsoft.com/office/officeart/2005/8/layout/list1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0692A16-1676-4658-BE9C-E85D635CE320}">
      <dgm:prSet phldrT="[Text]" custT="1"/>
      <dgm:spPr/>
      <dgm:t>
        <a:bodyPr/>
        <a:lstStyle/>
        <a:p>
          <a:r>
            <a:rPr lang="en-US" sz="1400" b="1" dirty="0" smtClean="0"/>
            <a:t>Nothing to Reinstall</a:t>
          </a:r>
          <a:endParaRPr lang="en-US" sz="1400" b="1" dirty="0"/>
        </a:p>
      </dgm:t>
    </dgm:pt>
    <dgm:pt modelId="{D7658B25-C5E5-44D7-87FE-9D3433C05665}" type="parTrans" cxnId="{634C0286-3DA3-43D3-858D-DD7D2D1CEB51}">
      <dgm:prSet/>
      <dgm:spPr/>
      <dgm:t>
        <a:bodyPr/>
        <a:lstStyle/>
        <a:p>
          <a:endParaRPr lang="en-US"/>
        </a:p>
      </dgm:t>
    </dgm:pt>
    <dgm:pt modelId="{33E116E6-F6D5-4E7D-9A24-B596CE77B66A}" type="sibTrans" cxnId="{634C0286-3DA3-43D3-858D-DD7D2D1CEB51}">
      <dgm:prSet/>
      <dgm:spPr/>
      <dgm:t>
        <a:bodyPr/>
        <a:lstStyle/>
        <a:p>
          <a:endParaRPr lang="en-US"/>
        </a:p>
      </dgm:t>
    </dgm:pt>
    <dgm:pt modelId="{DA30D80C-72F0-410A-9491-8F3528BC62C9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200" dirty="0" smtClean="0"/>
            <a:t>The RFgen version is the same regardless of the         SAP Business One version.</a:t>
          </a:r>
          <a:endParaRPr lang="en-US" sz="1200" dirty="0"/>
        </a:p>
      </dgm:t>
    </dgm:pt>
    <dgm:pt modelId="{19DABA20-2596-45CA-B1C5-1EBE8E7D8F4C}" type="parTrans" cxnId="{54CBE92A-F024-4FB6-A397-0A84CBE69BCA}">
      <dgm:prSet/>
      <dgm:spPr/>
      <dgm:t>
        <a:bodyPr/>
        <a:lstStyle/>
        <a:p>
          <a:endParaRPr lang="en-US"/>
        </a:p>
      </dgm:t>
    </dgm:pt>
    <dgm:pt modelId="{2485BBC5-0C1F-4EAC-9E8A-ABF4B489E414}" type="sibTrans" cxnId="{54CBE92A-F024-4FB6-A397-0A84CBE69BCA}">
      <dgm:prSet/>
      <dgm:spPr/>
      <dgm:t>
        <a:bodyPr/>
        <a:lstStyle/>
        <a:p>
          <a:endParaRPr lang="en-US"/>
        </a:p>
      </dgm:t>
    </dgm:pt>
    <dgm:pt modelId="{1696D381-7E8E-4EBD-A7BA-617448AAA006}">
      <dgm:prSet phldrT="[Text]" custT="1"/>
      <dgm:spPr/>
      <dgm:t>
        <a:bodyPr/>
        <a:lstStyle/>
        <a:p>
          <a:r>
            <a:rPr lang="en-US" sz="1400" b="1" dirty="0" smtClean="0"/>
            <a:t>RFgen Can Reduce Custom Modifications</a:t>
          </a:r>
          <a:endParaRPr lang="en-US" sz="1400" b="1" dirty="0"/>
        </a:p>
      </dgm:t>
    </dgm:pt>
    <dgm:pt modelId="{4C029E7D-9ADB-4BFB-ADBF-FDAAD7F5F906}" type="parTrans" cxnId="{4A45E03B-5D2D-4AF5-A7CB-C0D392491B46}">
      <dgm:prSet/>
      <dgm:spPr/>
      <dgm:t>
        <a:bodyPr/>
        <a:lstStyle/>
        <a:p>
          <a:endParaRPr lang="en-US"/>
        </a:p>
      </dgm:t>
    </dgm:pt>
    <dgm:pt modelId="{320FF7D0-C044-48A7-A522-AD4D64CA99FC}" type="sibTrans" cxnId="{4A45E03B-5D2D-4AF5-A7CB-C0D392491B46}">
      <dgm:prSet/>
      <dgm:spPr/>
      <dgm:t>
        <a:bodyPr/>
        <a:lstStyle/>
        <a:p>
          <a:endParaRPr lang="en-US"/>
        </a:p>
      </dgm:t>
    </dgm:pt>
    <dgm:pt modelId="{0D710C7C-EE2D-498C-A0F9-9E59A2CFAEF6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200" dirty="0" smtClean="0"/>
            <a:t>Move custom modifications from SAP Business One to RFgen.</a:t>
          </a:r>
          <a:endParaRPr lang="en-US" sz="1200" dirty="0"/>
        </a:p>
      </dgm:t>
    </dgm:pt>
    <dgm:pt modelId="{92128687-B36A-4E72-BD96-16263DE822E4}" type="parTrans" cxnId="{F92E5D3B-1BEE-4427-97D0-A64BEE192F6D}">
      <dgm:prSet/>
      <dgm:spPr/>
      <dgm:t>
        <a:bodyPr/>
        <a:lstStyle/>
        <a:p>
          <a:endParaRPr lang="en-US"/>
        </a:p>
      </dgm:t>
    </dgm:pt>
    <dgm:pt modelId="{7AF34ADA-E0F7-4F27-95E5-FE1CA4322755}" type="sibTrans" cxnId="{F92E5D3B-1BEE-4427-97D0-A64BEE192F6D}">
      <dgm:prSet/>
      <dgm:spPr/>
      <dgm:t>
        <a:bodyPr/>
        <a:lstStyle/>
        <a:p>
          <a:endParaRPr lang="en-US"/>
        </a:p>
      </dgm:t>
    </dgm:pt>
    <dgm:pt modelId="{E2B7B520-923E-469A-8060-8A0D9870B3C4}">
      <dgm:prSet custT="1"/>
      <dgm:spPr/>
      <dgm:t>
        <a:bodyPr/>
        <a:lstStyle/>
        <a:p>
          <a:r>
            <a:rPr lang="en-US" sz="1400" b="1" dirty="0" smtClean="0"/>
            <a:t>RFgen is Non-Invasive</a:t>
          </a:r>
          <a:endParaRPr lang="en-US" sz="1400" b="1" dirty="0"/>
        </a:p>
      </dgm:t>
    </dgm:pt>
    <dgm:pt modelId="{6EAEF131-4145-405D-B824-5008502D2521}" type="parTrans" cxnId="{3B35BFE6-A62F-4D6A-9F1C-A748149CB409}">
      <dgm:prSet/>
      <dgm:spPr/>
      <dgm:t>
        <a:bodyPr/>
        <a:lstStyle/>
        <a:p>
          <a:endParaRPr lang="en-US"/>
        </a:p>
      </dgm:t>
    </dgm:pt>
    <dgm:pt modelId="{E677A7E3-C872-4BFA-A142-C39671AAD80C}" type="sibTrans" cxnId="{3B35BFE6-A62F-4D6A-9F1C-A748149CB409}">
      <dgm:prSet/>
      <dgm:spPr/>
      <dgm:t>
        <a:bodyPr/>
        <a:lstStyle/>
        <a:p>
          <a:endParaRPr lang="en-US"/>
        </a:p>
      </dgm:t>
    </dgm:pt>
    <dgm:pt modelId="{3CEF6862-35E1-4DF4-B0F6-85E324571268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200" dirty="0" smtClean="0"/>
            <a:t>Simply redirect RFgen to the new environment and begin UAT.</a:t>
          </a:r>
        </a:p>
      </dgm:t>
    </dgm:pt>
    <dgm:pt modelId="{344C7524-94BC-4721-B0F4-43AE4AEE4B5A}" type="parTrans" cxnId="{6E8FD357-EAFA-4DE8-9D07-96E477623049}">
      <dgm:prSet/>
      <dgm:spPr/>
      <dgm:t>
        <a:bodyPr/>
        <a:lstStyle/>
        <a:p>
          <a:endParaRPr lang="en-US"/>
        </a:p>
      </dgm:t>
    </dgm:pt>
    <dgm:pt modelId="{69B4D212-C640-4AB3-AD8D-6BEA23BB4898}" type="sibTrans" cxnId="{6E8FD357-EAFA-4DE8-9D07-96E477623049}">
      <dgm:prSet/>
      <dgm:spPr/>
      <dgm:t>
        <a:bodyPr/>
        <a:lstStyle/>
        <a:p>
          <a:endParaRPr lang="en-US"/>
        </a:p>
      </dgm:t>
    </dgm:pt>
    <dgm:pt modelId="{943D3DD1-F005-4D18-B4C3-23584B5A20F6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200" dirty="0" smtClean="0"/>
            <a:t>No custom objects within SAP Business One to upgrade or retrofit.</a:t>
          </a:r>
          <a:endParaRPr lang="en-US" sz="1200" dirty="0"/>
        </a:p>
      </dgm:t>
    </dgm:pt>
    <dgm:pt modelId="{DEA31680-FD38-4CC7-9450-56AA0173C174}" type="parTrans" cxnId="{C6710579-6172-4228-989B-B18A02D4C18F}">
      <dgm:prSet/>
      <dgm:spPr/>
      <dgm:t>
        <a:bodyPr/>
        <a:lstStyle/>
        <a:p>
          <a:endParaRPr lang="en-US"/>
        </a:p>
      </dgm:t>
    </dgm:pt>
    <dgm:pt modelId="{C2AAF3F8-6993-4ADC-8BED-7A823F57FAE8}" type="sibTrans" cxnId="{C6710579-6172-4228-989B-B18A02D4C18F}">
      <dgm:prSet/>
      <dgm:spPr/>
      <dgm:t>
        <a:bodyPr/>
        <a:lstStyle/>
        <a:p>
          <a:endParaRPr lang="en-US"/>
        </a:p>
      </dgm:t>
    </dgm:pt>
    <dgm:pt modelId="{99F6E065-091E-4060-A0FA-151E8F36474C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200" dirty="0" smtClean="0"/>
            <a:t>Eliminates the need to retrofit.</a:t>
          </a:r>
        </a:p>
      </dgm:t>
    </dgm:pt>
    <dgm:pt modelId="{58120C6A-2F4F-4DDE-9CDC-B137EE7C08B3}" type="parTrans" cxnId="{7DC857E6-4692-4134-976B-6277F16BE142}">
      <dgm:prSet/>
      <dgm:spPr/>
      <dgm:t>
        <a:bodyPr/>
        <a:lstStyle/>
        <a:p>
          <a:endParaRPr lang="en-US"/>
        </a:p>
      </dgm:t>
    </dgm:pt>
    <dgm:pt modelId="{810B6E13-1C23-4270-AC27-73DD995FD8AE}" type="sibTrans" cxnId="{7DC857E6-4692-4134-976B-6277F16BE142}">
      <dgm:prSet/>
      <dgm:spPr/>
      <dgm:t>
        <a:bodyPr/>
        <a:lstStyle/>
        <a:p>
          <a:endParaRPr lang="en-US"/>
        </a:p>
      </dgm:t>
    </dgm:pt>
    <dgm:pt modelId="{50A2998B-E9C4-4265-BD77-C6CBDDCD1FE0}" type="pres">
      <dgm:prSet presAssocID="{1E41474A-DEA1-42F2-90DC-E2669F16AC6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D773F41-7418-4778-AD05-A2C717924A82}" type="pres">
      <dgm:prSet presAssocID="{30692A16-1676-4658-BE9C-E85D635CE320}" presName="parentLin" presStyleCnt="0"/>
      <dgm:spPr/>
      <dgm:t>
        <a:bodyPr/>
        <a:lstStyle/>
        <a:p>
          <a:endParaRPr lang="en-US"/>
        </a:p>
      </dgm:t>
    </dgm:pt>
    <dgm:pt modelId="{87D1F4FB-C481-4789-A423-EBE0FAE02ED4}" type="pres">
      <dgm:prSet presAssocID="{30692A16-1676-4658-BE9C-E85D635CE32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D1D6C58-B0C7-48B7-B6BB-92D8B65247F1}" type="pres">
      <dgm:prSet presAssocID="{30692A16-1676-4658-BE9C-E85D635CE32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026142-5101-4140-8D3F-850E6EBB2674}" type="pres">
      <dgm:prSet presAssocID="{30692A16-1676-4658-BE9C-E85D635CE320}" presName="negativeSpace" presStyleCnt="0"/>
      <dgm:spPr/>
      <dgm:t>
        <a:bodyPr/>
        <a:lstStyle/>
        <a:p>
          <a:endParaRPr lang="en-US"/>
        </a:p>
      </dgm:t>
    </dgm:pt>
    <dgm:pt modelId="{28C65C71-3890-40C4-A71C-A0EEE3BB2171}" type="pres">
      <dgm:prSet presAssocID="{30692A16-1676-4658-BE9C-E85D635CE320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4DB599-9CA6-4691-B0E9-A6BA51D9CDD7}" type="pres">
      <dgm:prSet presAssocID="{33E116E6-F6D5-4E7D-9A24-B596CE77B66A}" presName="spaceBetweenRectangles" presStyleCnt="0"/>
      <dgm:spPr/>
      <dgm:t>
        <a:bodyPr/>
        <a:lstStyle/>
        <a:p>
          <a:endParaRPr lang="en-US"/>
        </a:p>
      </dgm:t>
    </dgm:pt>
    <dgm:pt modelId="{8C110335-F8B1-4A65-9B06-A6DBE1E8CC50}" type="pres">
      <dgm:prSet presAssocID="{E2B7B520-923E-469A-8060-8A0D9870B3C4}" presName="parentLin" presStyleCnt="0"/>
      <dgm:spPr/>
      <dgm:t>
        <a:bodyPr/>
        <a:lstStyle/>
        <a:p>
          <a:endParaRPr lang="en-US"/>
        </a:p>
      </dgm:t>
    </dgm:pt>
    <dgm:pt modelId="{FF7EF304-744D-4E44-92AB-0C1C2804330B}" type="pres">
      <dgm:prSet presAssocID="{E2B7B520-923E-469A-8060-8A0D9870B3C4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C04C629F-E079-4E2F-9535-E4C51EC871D1}" type="pres">
      <dgm:prSet presAssocID="{E2B7B520-923E-469A-8060-8A0D9870B3C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695747-9296-4549-8E0C-E9A0E8215D5D}" type="pres">
      <dgm:prSet presAssocID="{E2B7B520-923E-469A-8060-8A0D9870B3C4}" presName="negativeSpace" presStyleCnt="0"/>
      <dgm:spPr/>
      <dgm:t>
        <a:bodyPr/>
        <a:lstStyle/>
        <a:p>
          <a:endParaRPr lang="en-US"/>
        </a:p>
      </dgm:t>
    </dgm:pt>
    <dgm:pt modelId="{F26E6479-40C9-48EF-8B8D-B1151C254729}" type="pres">
      <dgm:prSet presAssocID="{E2B7B520-923E-469A-8060-8A0D9870B3C4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06F34D-3BE1-4DE5-955E-2864D1224F99}" type="pres">
      <dgm:prSet presAssocID="{E677A7E3-C872-4BFA-A142-C39671AAD80C}" presName="spaceBetweenRectangles" presStyleCnt="0"/>
      <dgm:spPr/>
      <dgm:t>
        <a:bodyPr/>
        <a:lstStyle/>
        <a:p>
          <a:endParaRPr lang="en-US"/>
        </a:p>
      </dgm:t>
    </dgm:pt>
    <dgm:pt modelId="{989E8E60-71EF-4ED3-8059-5F2977527151}" type="pres">
      <dgm:prSet presAssocID="{1696D381-7E8E-4EBD-A7BA-617448AAA006}" presName="parentLin" presStyleCnt="0"/>
      <dgm:spPr/>
      <dgm:t>
        <a:bodyPr/>
        <a:lstStyle/>
        <a:p>
          <a:endParaRPr lang="en-US"/>
        </a:p>
      </dgm:t>
    </dgm:pt>
    <dgm:pt modelId="{9F8246D2-6B79-49C8-B9F7-71530EE2C462}" type="pres">
      <dgm:prSet presAssocID="{1696D381-7E8E-4EBD-A7BA-617448AAA006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BCBDD69C-BE0B-4FA9-A198-4905AC78D6CF}" type="pres">
      <dgm:prSet presAssocID="{1696D381-7E8E-4EBD-A7BA-617448AAA00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D97414-8A9D-4E0D-B6F8-AAD52C50133D}" type="pres">
      <dgm:prSet presAssocID="{1696D381-7E8E-4EBD-A7BA-617448AAA006}" presName="negativeSpace" presStyleCnt="0"/>
      <dgm:spPr/>
      <dgm:t>
        <a:bodyPr/>
        <a:lstStyle/>
        <a:p>
          <a:endParaRPr lang="en-US"/>
        </a:p>
      </dgm:t>
    </dgm:pt>
    <dgm:pt modelId="{92B296B5-AF0D-4AF0-99DD-57F70E4C9E63}" type="pres">
      <dgm:prSet presAssocID="{1696D381-7E8E-4EBD-A7BA-617448AAA006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2E5D3B-1BEE-4427-97D0-A64BEE192F6D}" srcId="{1696D381-7E8E-4EBD-A7BA-617448AAA006}" destId="{0D710C7C-EE2D-498C-A0F9-9E59A2CFAEF6}" srcOrd="0" destOrd="0" parTransId="{92128687-B36A-4E72-BD96-16263DE822E4}" sibTransId="{7AF34ADA-E0F7-4F27-95E5-FE1CA4322755}"/>
    <dgm:cxn modelId="{6E8FD357-EAFA-4DE8-9D07-96E477623049}" srcId="{30692A16-1676-4658-BE9C-E85D635CE320}" destId="{3CEF6862-35E1-4DF4-B0F6-85E324571268}" srcOrd="1" destOrd="0" parTransId="{344C7524-94BC-4721-B0F4-43AE4AEE4B5A}" sibTransId="{69B4D212-C640-4AB3-AD8D-6BEA23BB4898}"/>
    <dgm:cxn modelId="{C6710579-6172-4228-989B-B18A02D4C18F}" srcId="{E2B7B520-923E-469A-8060-8A0D9870B3C4}" destId="{943D3DD1-F005-4D18-B4C3-23584B5A20F6}" srcOrd="0" destOrd="0" parTransId="{DEA31680-FD38-4CC7-9450-56AA0173C174}" sibTransId="{C2AAF3F8-6993-4ADC-8BED-7A823F57FAE8}"/>
    <dgm:cxn modelId="{42B2975A-9E45-4EAD-A75B-34370E20E818}" type="presOf" srcId="{E2B7B520-923E-469A-8060-8A0D9870B3C4}" destId="{C04C629F-E079-4E2F-9535-E4C51EC871D1}" srcOrd="1" destOrd="0" presId="urn:microsoft.com/office/officeart/2005/8/layout/list1"/>
    <dgm:cxn modelId="{B12DBE29-B9E2-4FD3-B4DE-DB416B295CD9}" type="presOf" srcId="{1E41474A-DEA1-42F2-90DC-E2669F16AC68}" destId="{50A2998B-E9C4-4265-BD77-C6CBDDCD1FE0}" srcOrd="0" destOrd="0" presId="urn:microsoft.com/office/officeart/2005/8/layout/list1"/>
    <dgm:cxn modelId="{54CBE92A-F024-4FB6-A397-0A84CBE69BCA}" srcId="{30692A16-1676-4658-BE9C-E85D635CE320}" destId="{DA30D80C-72F0-410A-9491-8F3528BC62C9}" srcOrd="0" destOrd="0" parTransId="{19DABA20-2596-45CA-B1C5-1EBE8E7D8F4C}" sibTransId="{2485BBC5-0C1F-4EAC-9E8A-ABF4B489E414}"/>
    <dgm:cxn modelId="{158B16E8-5B80-4045-A11C-1F88A634FF6C}" type="presOf" srcId="{30692A16-1676-4658-BE9C-E85D635CE320}" destId="{4D1D6C58-B0C7-48B7-B6BB-92D8B65247F1}" srcOrd="1" destOrd="0" presId="urn:microsoft.com/office/officeart/2005/8/layout/list1"/>
    <dgm:cxn modelId="{3B35BFE6-A62F-4D6A-9F1C-A748149CB409}" srcId="{1E41474A-DEA1-42F2-90DC-E2669F16AC68}" destId="{E2B7B520-923E-469A-8060-8A0D9870B3C4}" srcOrd="1" destOrd="0" parTransId="{6EAEF131-4145-405D-B824-5008502D2521}" sibTransId="{E677A7E3-C872-4BFA-A142-C39671AAD80C}"/>
    <dgm:cxn modelId="{6B05C7B1-369A-4D11-9AE0-D2EBC9171EB8}" type="presOf" srcId="{1696D381-7E8E-4EBD-A7BA-617448AAA006}" destId="{9F8246D2-6B79-49C8-B9F7-71530EE2C462}" srcOrd="0" destOrd="0" presId="urn:microsoft.com/office/officeart/2005/8/layout/list1"/>
    <dgm:cxn modelId="{AD43AE96-8305-47B0-A7E7-5D8934FCB12D}" type="presOf" srcId="{30692A16-1676-4658-BE9C-E85D635CE320}" destId="{87D1F4FB-C481-4789-A423-EBE0FAE02ED4}" srcOrd="0" destOrd="0" presId="urn:microsoft.com/office/officeart/2005/8/layout/list1"/>
    <dgm:cxn modelId="{771882EC-0A3A-4B48-B91B-2B21F955BC74}" type="presOf" srcId="{3CEF6862-35E1-4DF4-B0F6-85E324571268}" destId="{28C65C71-3890-40C4-A71C-A0EEE3BB2171}" srcOrd="0" destOrd="1" presId="urn:microsoft.com/office/officeart/2005/8/layout/list1"/>
    <dgm:cxn modelId="{DEAD47AF-ACA4-4DFD-A3A4-6C9844BA58B8}" type="presOf" srcId="{99F6E065-091E-4060-A0FA-151E8F36474C}" destId="{92B296B5-AF0D-4AF0-99DD-57F70E4C9E63}" srcOrd="0" destOrd="1" presId="urn:microsoft.com/office/officeart/2005/8/layout/list1"/>
    <dgm:cxn modelId="{7607FEC9-BB03-4F41-9CBA-05B067F02220}" type="presOf" srcId="{E2B7B520-923E-469A-8060-8A0D9870B3C4}" destId="{FF7EF304-744D-4E44-92AB-0C1C2804330B}" srcOrd="0" destOrd="0" presId="urn:microsoft.com/office/officeart/2005/8/layout/list1"/>
    <dgm:cxn modelId="{B9D11542-A80E-4FBF-992E-FE981AF85151}" type="presOf" srcId="{1696D381-7E8E-4EBD-A7BA-617448AAA006}" destId="{BCBDD69C-BE0B-4FA9-A198-4905AC78D6CF}" srcOrd="1" destOrd="0" presId="urn:microsoft.com/office/officeart/2005/8/layout/list1"/>
    <dgm:cxn modelId="{4A45E03B-5D2D-4AF5-A7CB-C0D392491B46}" srcId="{1E41474A-DEA1-42F2-90DC-E2669F16AC68}" destId="{1696D381-7E8E-4EBD-A7BA-617448AAA006}" srcOrd="2" destOrd="0" parTransId="{4C029E7D-9ADB-4BFB-ADBF-FDAAD7F5F906}" sibTransId="{320FF7D0-C044-48A7-A522-AD4D64CA99FC}"/>
    <dgm:cxn modelId="{48882B66-97F0-452C-88BD-1840B6BA9ACE}" type="presOf" srcId="{DA30D80C-72F0-410A-9491-8F3528BC62C9}" destId="{28C65C71-3890-40C4-A71C-A0EEE3BB2171}" srcOrd="0" destOrd="0" presId="urn:microsoft.com/office/officeart/2005/8/layout/list1"/>
    <dgm:cxn modelId="{7DC857E6-4692-4134-976B-6277F16BE142}" srcId="{1696D381-7E8E-4EBD-A7BA-617448AAA006}" destId="{99F6E065-091E-4060-A0FA-151E8F36474C}" srcOrd="1" destOrd="0" parTransId="{58120C6A-2F4F-4DDE-9CDC-B137EE7C08B3}" sibTransId="{810B6E13-1C23-4270-AC27-73DD995FD8AE}"/>
    <dgm:cxn modelId="{634C0286-3DA3-43D3-858D-DD7D2D1CEB51}" srcId="{1E41474A-DEA1-42F2-90DC-E2669F16AC68}" destId="{30692A16-1676-4658-BE9C-E85D635CE320}" srcOrd="0" destOrd="0" parTransId="{D7658B25-C5E5-44D7-87FE-9D3433C05665}" sibTransId="{33E116E6-F6D5-4E7D-9A24-B596CE77B66A}"/>
    <dgm:cxn modelId="{8E9AE56A-E2F4-4E1A-84CE-F38F9372E556}" type="presOf" srcId="{943D3DD1-F005-4D18-B4C3-23584B5A20F6}" destId="{F26E6479-40C9-48EF-8B8D-B1151C254729}" srcOrd="0" destOrd="0" presId="urn:microsoft.com/office/officeart/2005/8/layout/list1"/>
    <dgm:cxn modelId="{D6893089-DF6C-44BD-9C9E-3529219CBA9F}" type="presOf" srcId="{0D710C7C-EE2D-498C-A0F9-9E59A2CFAEF6}" destId="{92B296B5-AF0D-4AF0-99DD-57F70E4C9E63}" srcOrd="0" destOrd="0" presId="urn:microsoft.com/office/officeart/2005/8/layout/list1"/>
    <dgm:cxn modelId="{225A8FD0-5DFB-4D5B-BC4C-5BF49C87E135}" type="presParOf" srcId="{50A2998B-E9C4-4265-BD77-C6CBDDCD1FE0}" destId="{9D773F41-7418-4778-AD05-A2C717924A82}" srcOrd="0" destOrd="0" presId="urn:microsoft.com/office/officeart/2005/8/layout/list1"/>
    <dgm:cxn modelId="{0BAC3171-B6B3-404A-8BD1-90D57960C9A7}" type="presParOf" srcId="{9D773F41-7418-4778-AD05-A2C717924A82}" destId="{87D1F4FB-C481-4789-A423-EBE0FAE02ED4}" srcOrd="0" destOrd="0" presId="urn:microsoft.com/office/officeart/2005/8/layout/list1"/>
    <dgm:cxn modelId="{46ABE4C0-17B7-4C9D-9AAF-27607EC42C3F}" type="presParOf" srcId="{9D773F41-7418-4778-AD05-A2C717924A82}" destId="{4D1D6C58-B0C7-48B7-B6BB-92D8B65247F1}" srcOrd="1" destOrd="0" presId="urn:microsoft.com/office/officeart/2005/8/layout/list1"/>
    <dgm:cxn modelId="{0358BC9B-D278-4C2C-8E29-2D712F9302FF}" type="presParOf" srcId="{50A2998B-E9C4-4265-BD77-C6CBDDCD1FE0}" destId="{85026142-5101-4140-8D3F-850E6EBB2674}" srcOrd="1" destOrd="0" presId="urn:microsoft.com/office/officeart/2005/8/layout/list1"/>
    <dgm:cxn modelId="{E6D97276-55C9-4997-A64C-155D2E8B6C4E}" type="presParOf" srcId="{50A2998B-E9C4-4265-BD77-C6CBDDCD1FE0}" destId="{28C65C71-3890-40C4-A71C-A0EEE3BB2171}" srcOrd="2" destOrd="0" presId="urn:microsoft.com/office/officeart/2005/8/layout/list1"/>
    <dgm:cxn modelId="{9810EFF6-0CAB-47E1-B120-F8E6A0AD1544}" type="presParOf" srcId="{50A2998B-E9C4-4265-BD77-C6CBDDCD1FE0}" destId="{544DB599-9CA6-4691-B0E9-A6BA51D9CDD7}" srcOrd="3" destOrd="0" presId="urn:microsoft.com/office/officeart/2005/8/layout/list1"/>
    <dgm:cxn modelId="{4312B707-F7AB-4971-BC79-D98AAD93C25C}" type="presParOf" srcId="{50A2998B-E9C4-4265-BD77-C6CBDDCD1FE0}" destId="{8C110335-F8B1-4A65-9B06-A6DBE1E8CC50}" srcOrd="4" destOrd="0" presId="urn:microsoft.com/office/officeart/2005/8/layout/list1"/>
    <dgm:cxn modelId="{812227C9-B69D-452C-A026-0CC0E4D50686}" type="presParOf" srcId="{8C110335-F8B1-4A65-9B06-A6DBE1E8CC50}" destId="{FF7EF304-744D-4E44-92AB-0C1C2804330B}" srcOrd="0" destOrd="0" presId="urn:microsoft.com/office/officeart/2005/8/layout/list1"/>
    <dgm:cxn modelId="{D648D379-3887-42AF-8EC1-1A87E05C2197}" type="presParOf" srcId="{8C110335-F8B1-4A65-9B06-A6DBE1E8CC50}" destId="{C04C629F-E079-4E2F-9535-E4C51EC871D1}" srcOrd="1" destOrd="0" presId="urn:microsoft.com/office/officeart/2005/8/layout/list1"/>
    <dgm:cxn modelId="{619E4F84-7D58-48F9-ABF9-DDDF81B8D125}" type="presParOf" srcId="{50A2998B-E9C4-4265-BD77-C6CBDDCD1FE0}" destId="{B8695747-9296-4549-8E0C-E9A0E8215D5D}" srcOrd="5" destOrd="0" presId="urn:microsoft.com/office/officeart/2005/8/layout/list1"/>
    <dgm:cxn modelId="{1F6F7ED3-C252-4ACA-AFDA-BE0D12C479B9}" type="presParOf" srcId="{50A2998B-E9C4-4265-BD77-C6CBDDCD1FE0}" destId="{F26E6479-40C9-48EF-8B8D-B1151C254729}" srcOrd="6" destOrd="0" presId="urn:microsoft.com/office/officeart/2005/8/layout/list1"/>
    <dgm:cxn modelId="{BB36D82D-D48B-49DE-B39A-181E4783DF5A}" type="presParOf" srcId="{50A2998B-E9C4-4265-BD77-C6CBDDCD1FE0}" destId="{3A06F34D-3BE1-4DE5-955E-2864D1224F99}" srcOrd="7" destOrd="0" presId="urn:microsoft.com/office/officeart/2005/8/layout/list1"/>
    <dgm:cxn modelId="{39C7A44A-02CD-4C9C-AE22-15554CB9D002}" type="presParOf" srcId="{50A2998B-E9C4-4265-BD77-C6CBDDCD1FE0}" destId="{989E8E60-71EF-4ED3-8059-5F2977527151}" srcOrd="8" destOrd="0" presId="urn:microsoft.com/office/officeart/2005/8/layout/list1"/>
    <dgm:cxn modelId="{012EF32F-98C3-4A09-ABD3-8C0797393D07}" type="presParOf" srcId="{989E8E60-71EF-4ED3-8059-5F2977527151}" destId="{9F8246D2-6B79-49C8-B9F7-71530EE2C462}" srcOrd="0" destOrd="0" presId="urn:microsoft.com/office/officeart/2005/8/layout/list1"/>
    <dgm:cxn modelId="{810C6F9A-159A-4AB3-8DF5-33583801452C}" type="presParOf" srcId="{989E8E60-71EF-4ED3-8059-5F2977527151}" destId="{BCBDD69C-BE0B-4FA9-A198-4905AC78D6CF}" srcOrd="1" destOrd="0" presId="urn:microsoft.com/office/officeart/2005/8/layout/list1"/>
    <dgm:cxn modelId="{9FA6FAC3-0B0D-47AC-9CAC-9833F5936917}" type="presParOf" srcId="{50A2998B-E9C4-4265-BD77-C6CBDDCD1FE0}" destId="{9FD97414-8A9D-4E0D-B6F8-AAD52C50133D}" srcOrd="9" destOrd="0" presId="urn:microsoft.com/office/officeart/2005/8/layout/list1"/>
    <dgm:cxn modelId="{03AEDF53-CBBF-44C5-A9B7-349575ADEC93}" type="presParOf" srcId="{50A2998B-E9C4-4265-BD77-C6CBDDCD1FE0}" destId="{92B296B5-AF0D-4AF0-99DD-57F70E4C9E6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D3FB787-B82F-4D16-8BBA-824224787792}" type="doc">
      <dgm:prSet loTypeId="urn:microsoft.com/office/officeart/2005/8/layout/list1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C1D661CD-946F-4873-9292-5B8087B49EFB}">
      <dgm:prSet phldrT="[Text]"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RFgen provides real-time, wireless connectivity to a wide range of systems and supports numerous warehouse operations like:</a:t>
          </a:r>
          <a:endParaRPr lang="en-US" sz="1800" dirty="0"/>
        </a:p>
      </dgm:t>
    </dgm:pt>
    <dgm:pt modelId="{F9E69042-EFA5-4F93-8EE8-7E857F45244C}" type="parTrans" cxnId="{F2579361-17DD-4B1A-9339-D27875E1F9CA}">
      <dgm:prSet/>
      <dgm:spPr/>
      <dgm:t>
        <a:bodyPr/>
        <a:lstStyle/>
        <a:p>
          <a:endParaRPr lang="en-US"/>
        </a:p>
      </dgm:t>
    </dgm:pt>
    <dgm:pt modelId="{0679FED7-C517-4FFB-B087-5FB25D4B225D}" type="sibTrans" cxnId="{F2579361-17DD-4B1A-9339-D27875E1F9CA}">
      <dgm:prSet/>
      <dgm:spPr/>
      <dgm:t>
        <a:bodyPr/>
        <a:lstStyle/>
        <a:p>
          <a:endParaRPr lang="en-US"/>
        </a:p>
      </dgm:t>
    </dgm:pt>
    <dgm:pt modelId="{B7AB0155-4CE4-4D2E-902E-C8BC2508272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Inventory management</a:t>
          </a:r>
          <a:endParaRPr lang="en-US" sz="1800" dirty="0"/>
        </a:p>
      </dgm:t>
    </dgm:pt>
    <dgm:pt modelId="{F17DC6EF-7605-4A47-9D29-A1AF833169B9}" type="parTrans" cxnId="{1F004F7F-A946-4D63-9445-87866906457A}">
      <dgm:prSet/>
      <dgm:spPr/>
      <dgm:t>
        <a:bodyPr/>
        <a:lstStyle/>
        <a:p>
          <a:endParaRPr lang="en-US"/>
        </a:p>
      </dgm:t>
    </dgm:pt>
    <dgm:pt modelId="{A8DC1F94-693A-4FD2-A348-2FF58AE3A9AA}" type="sibTrans" cxnId="{1F004F7F-A946-4D63-9445-87866906457A}">
      <dgm:prSet/>
      <dgm:spPr/>
      <dgm:t>
        <a:bodyPr/>
        <a:lstStyle/>
        <a:p>
          <a:endParaRPr lang="en-US"/>
        </a:p>
      </dgm:t>
    </dgm:pt>
    <dgm:pt modelId="{EA7EE600-4D83-4ADB-8CEA-3A3B4A904A0C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Receiving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3F14D71C-67ED-4E43-A367-24A8236B08B1}" type="parTrans" cxnId="{EE0D31B7-A7BD-4CC4-B981-70E0A54AB077}">
      <dgm:prSet/>
      <dgm:spPr/>
      <dgm:t>
        <a:bodyPr/>
        <a:lstStyle/>
        <a:p>
          <a:endParaRPr lang="en-US"/>
        </a:p>
      </dgm:t>
    </dgm:pt>
    <dgm:pt modelId="{2A6CDFF4-09B1-4DB3-9756-0D85EADFEB08}" type="sibTrans" cxnId="{EE0D31B7-A7BD-4CC4-B981-70E0A54AB077}">
      <dgm:prSet/>
      <dgm:spPr/>
      <dgm:t>
        <a:bodyPr/>
        <a:lstStyle/>
        <a:p>
          <a:endParaRPr lang="en-US"/>
        </a:p>
      </dgm:t>
    </dgm:pt>
    <dgm:pt modelId="{D8314919-8756-465E-91ED-B4240D2B1202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Picking, packing and shipping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E2111837-80CF-44AC-B30C-107A4F1A1545}" type="parTrans" cxnId="{60FBE5B7-94A1-4E89-92DA-80910A76B578}">
      <dgm:prSet/>
      <dgm:spPr/>
      <dgm:t>
        <a:bodyPr/>
        <a:lstStyle/>
        <a:p>
          <a:endParaRPr lang="en-US"/>
        </a:p>
      </dgm:t>
    </dgm:pt>
    <dgm:pt modelId="{43E392DA-FD6E-4F18-9137-CE99C8737C64}" type="sibTrans" cxnId="{60FBE5B7-94A1-4E89-92DA-80910A76B578}">
      <dgm:prSet/>
      <dgm:spPr/>
      <dgm:t>
        <a:bodyPr/>
        <a:lstStyle/>
        <a:p>
          <a:endParaRPr lang="en-US"/>
        </a:p>
      </dgm:t>
    </dgm:pt>
    <dgm:pt modelId="{819F3185-1BA2-43A6-BD67-801395194E7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Manufacturing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7FB3F986-AEF5-4DCD-A1CA-46427DEF8178}" type="parTrans" cxnId="{1118FA09-CE77-48ED-A81C-644DBA80FFAD}">
      <dgm:prSet/>
      <dgm:spPr/>
      <dgm:t>
        <a:bodyPr/>
        <a:lstStyle/>
        <a:p>
          <a:endParaRPr lang="en-US"/>
        </a:p>
      </dgm:t>
    </dgm:pt>
    <dgm:pt modelId="{7E618BD3-4E5A-4693-8176-B31F7AD0737B}" type="sibTrans" cxnId="{1118FA09-CE77-48ED-A81C-644DBA80FFAD}">
      <dgm:prSet/>
      <dgm:spPr/>
      <dgm:t>
        <a:bodyPr/>
        <a:lstStyle/>
        <a:p>
          <a:endParaRPr lang="en-US"/>
        </a:p>
      </dgm:t>
    </dgm:pt>
    <dgm:pt modelId="{2169E57D-E367-4206-BC02-BB5F60C80C5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Quality assurance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C6CA548F-31F9-4DA0-BF5E-2A5E36449AAC}" type="parTrans" cxnId="{D78FC450-934F-4F3B-B6CD-EB812E43E987}">
      <dgm:prSet/>
      <dgm:spPr/>
      <dgm:t>
        <a:bodyPr/>
        <a:lstStyle/>
        <a:p>
          <a:endParaRPr lang="en-US"/>
        </a:p>
      </dgm:t>
    </dgm:pt>
    <dgm:pt modelId="{16E9CE88-B27E-45CB-AADA-139E591E88D2}" type="sibTrans" cxnId="{D78FC450-934F-4F3B-B6CD-EB812E43E987}">
      <dgm:prSet/>
      <dgm:spPr/>
      <dgm:t>
        <a:bodyPr/>
        <a:lstStyle/>
        <a:p>
          <a:endParaRPr lang="en-US"/>
        </a:p>
      </dgm:t>
    </dgm:pt>
    <dgm:pt modelId="{6CFB8A4B-1014-4729-83D2-5BC35CA96AE7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Time and attendance</a:t>
          </a:r>
        </a:p>
      </dgm:t>
    </dgm:pt>
    <dgm:pt modelId="{BCEB3506-E251-445F-A3F9-A9DF5D3AE767}" type="parTrans" cxnId="{A50B2563-88E8-4803-9645-8D00383F225D}">
      <dgm:prSet/>
      <dgm:spPr/>
      <dgm:t>
        <a:bodyPr/>
        <a:lstStyle/>
        <a:p>
          <a:endParaRPr lang="en-US"/>
        </a:p>
      </dgm:t>
    </dgm:pt>
    <dgm:pt modelId="{3408BD22-0162-4F21-86F6-9EF1FC78439F}" type="sibTrans" cxnId="{A50B2563-88E8-4803-9645-8D00383F225D}">
      <dgm:prSet/>
      <dgm:spPr/>
      <dgm:t>
        <a:bodyPr/>
        <a:lstStyle/>
        <a:p>
          <a:endParaRPr lang="en-US"/>
        </a:p>
      </dgm:t>
    </dgm:pt>
    <dgm:pt modelId="{6C9DAE18-A4F7-4BAB-AC44-68BB74B0A5D8}" type="pres">
      <dgm:prSet presAssocID="{9D3FB787-B82F-4D16-8BBA-82422478779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41785A-B2E4-47FB-BFF8-16BB3178018A}" type="pres">
      <dgm:prSet presAssocID="{C1D661CD-946F-4873-9292-5B8087B49EFB}" presName="parentLin" presStyleCnt="0"/>
      <dgm:spPr/>
    </dgm:pt>
    <dgm:pt modelId="{ACAA11B6-823F-4084-BF2C-CD4AF7484A0B}" type="pres">
      <dgm:prSet presAssocID="{C1D661CD-946F-4873-9292-5B8087B49EFB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3C4A46E-D1B0-412C-A0F0-4153F65971F5}" type="pres">
      <dgm:prSet presAssocID="{C1D661CD-946F-4873-9292-5B8087B49EFB}" presName="parentText" presStyleLbl="node1" presStyleIdx="0" presStyleCnt="1" custScaleY="8493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0D3BF-6B92-4584-AA78-6EDC0CA36069}" type="pres">
      <dgm:prSet presAssocID="{C1D661CD-946F-4873-9292-5B8087B49EFB}" presName="negativeSpace" presStyleCnt="0"/>
      <dgm:spPr/>
    </dgm:pt>
    <dgm:pt modelId="{E95B3B74-FA07-4EB8-B4A5-CFBF3435BF61}" type="pres">
      <dgm:prSet presAssocID="{C1D661CD-946F-4873-9292-5B8087B49EFB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E39221-C0D8-4BD5-ADB2-2FA3AD8F4AE0}" type="presOf" srcId="{2169E57D-E367-4206-BC02-BB5F60C80C55}" destId="{E95B3B74-FA07-4EB8-B4A5-CFBF3435BF61}" srcOrd="0" destOrd="4" presId="urn:microsoft.com/office/officeart/2005/8/layout/list1"/>
    <dgm:cxn modelId="{1F004F7F-A946-4D63-9445-87866906457A}" srcId="{C1D661CD-946F-4873-9292-5B8087B49EFB}" destId="{B7AB0155-4CE4-4D2E-902E-C8BC25082725}" srcOrd="0" destOrd="0" parTransId="{F17DC6EF-7605-4A47-9D29-A1AF833169B9}" sibTransId="{A8DC1F94-693A-4FD2-A348-2FF58AE3A9AA}"/>
    <dgm:cxn modelId="{EE0D31B7-A7BD-4CC4-B981-70E0A54AB077}" srcId="{C1D661CD-946F-4873-9292-5B8087B49EFB}" destId="{EA7EE600-4D83-4ADB-8CEA-3A3B4A904A0C}" srcOrd="1" destOrd="0" parTransId="{3F14D71C-67ED-4E43-A367-24A8236B08B1}" sibTransId="{2A6CDFF4-09B1-4DB3-9756-0D85EADFEB08}"/>
    <dgm:cxn modelId="{66A81897-DF74-4216-8766-33612C793346}" type="presOf" srcId="{D8314919-8756-465E-91ED-B4240D2B1202}" destId="{E95B3B74-FA07-4EB8-B4A5-CFBF3435BF61}" srcOrd="0" destOrd="2" presId="urn:microsoft.com/office/officeart/2005/8/layout/list1"/>
    <dgm:cxn modelId="{3FFB998C-2837-4ACC-8185-0FC6E4F86E17}" type="presOf" srcId="{C1D661CD-946F-4873-9292-5B8087B49EFB}" destId="{ACAA11B6-823F-4084-BF2C-CD4AF7484A0B}" srcOrd="0" destOrd="0" presId="urn:microsoft.com/office/officeart/2005/8/layout/list1"/>
    <dgm:cxn modelId="{A50B2563-88E8-4803-9645-8D00383F225D}" srcId="{C1D661CD-946F-4873-9292-5B8087B49EFB}" destId="{6CFB8A4B-1014-4729-83D2-5BC35CA96AE7}" srcOrd="5" destOrd="0" parTransId="{BCEB3506-E251-445F-A3F9-A9DF5D3AE767}" sibTransId="{3408BD22-0162-4F21-86F6-9EF1FC78439F}"/>
    <dgm:cxn modelId="{5E777FE2-8F18-4E5D-AE31-DA0F38E4FAEA}" type="presOf" srcId="{EA7EE600-4D83-4ADB-8CEA-3A3B4A904A0C}" destId="{E95B3B74-FA07-4EB8-B4A5-CFBF3435BF61}" srcOrd="0" destOrd="1" presId="urn:microsoft.com/office/officeart/2005/8/layout/list1"/>
    <dgm:cxn modelId="{82E401F3-9925-410B-9D64-5ECB3E7AF259}" type="presOf" srcId="{B7AB0155-4CE4-4D2E-902E-C8BC25082725}" destId="{E95B3B74-FA07-4EB8-B4A5-CFBF3435BF61}" srcOrd="0" destOrd="0" presId="urn:microsoft.com/office/officeart/2005/8/layout/list1"/>
    <dgm:cxn modelId="{9DCF4A9E-DD8D-48A2-B565-A13B0F1B1FD0}" type="presOf" srcId="{6CFB8A4B-1014-4729-83D2-5BC35CA96AE7}" destId="{E95B3B74-FA07-4EB8-B4A5-CFBF3435BF61}" srcOrd="0" destOrd="5" presId="urn:microsoft.com/office/officeart/2005/8/layout/list1"/>
    <dgm:cxn modelId="{60FBE5B7-94A1-4E89-92DA-80910A76B578}" srcId="{C1D661CD-946F-4873-9292-5B8087B49EFB}" destId="{D8314919-8756-465E-91ED-B4240D2B1202}" srcOrd="2" destOrd="0" parTransId="{E2111837-80CF-44AC-B30C-107A4F1A1545}" sibTransId="{43E392DA-FD6E-4F18-9137-CE99C8737C64}"/>
    <dgm:cxn modelId="{D78FC450-934F-4F3B-B6CD-EB812E43E987}" srcId="{C1D661CD-946F-4873-9292-5B8087B49EFB}" destId="{2169E57D-E367-4206-BC02-BB5F60C80C55}" srcOrd="4" destOrd="0" parTransId="{C6CA548F-31F9-4DA0-BF5E-2A5E36449AAC}" sibTransId="{16E9CE88-B27E-45CB-AADA-139E591E88D2}"/>
    <dgm:cxn modelId="{51B9A927-EECB-4865-8EBA-F52681060FC0}" type="presOf" srcId="{9D3FB787-B82F-4D16-8BBA-824224787792}" destId="{6C9DAE18-A4F7-4BAB-AC44-68BB74B0A5D8}" srcOrd="0" destOrd="0" presId="urn:microsoft.com/office/officeart/2005/8/layout/list1"/>
    <dgm:cxn modelId="{985BDB20-04F2-41F3-8378-11A3F8E27199}" type="presOf" srcId="{C1D661CD-946F-4873-9292-5B8087B49EFB}" destId="{B3C4A46E-D1B0-412C-A0F0-4153F65971F5}" srcOrd="1" destOrd="0" presId="urn:microsoft.com/office/officeart/2005/8/layout/list1"/>
    <dgm:cxn modelId="{1118FA09-CE77-48ED-A81C-644DBA80FFAD}" srcId="{C1D661CD-946F-4873-9292-5B8087B49EFB}" destId="{819F3185-1BA2-43A6-BD67-801395194E75}" srcOrd="3" destOrd="0" parTransId="{7FB3F986-AEF5-4DCD-A1CA-46427DEF8178}" sibTransId="{7E618BD3-4E5A-4693-8176-B31F7AD0737B}"/>
    <dgm:cxn modelId="{A1264FDA-FE4B-47AD-B731-FB35CC543838}" type="presOf" srcId="{819F3185-1BA2-43A6-BD67-801395194E75}" destId="{E95B3B74-FA07-4EB8-B4A5-CFBF3435BF61}" srcOrd="0" destOrd="3" presId="urn:microsoft.com/office/officeart/2005/8/layout/list1"/>
    <dgm:cxn modelId="{F2579361-17DD-4B1A-9339-D27875E1F9CA}" srcId="{9D3FB787-B82F-4D16-8BBA-824224787792}" destId="{C1D661CD-946F-4873-9292-5B8087B49EFB}" srcOrd="0" destOrd="0" parTransId="{F9E69042-EFA5-4F93-8EE8-7E857F45244C}" sibTransId="{0679FED7-C517-4FFB-B087-5FB25D4B225D}"/>
    <dgm:cxn modelId="{4CFEBEB5-9C2C-41E7-99AE-088C416C32A2}" type="presParOf" srcId="{6C9DAE18-A4F7-4BAB-AC44-68BB74B0A5D8}" destId="{AA41785A-B2E4-47FB-BFF8-16BB3178018A}" srcOrd="0" destOrd="0" presId="urn:microsoft.com/office/officeart/2005/8/layout/list1"/>
    <dgm:cxn modelId="{A9F1E5B9-8545-4A3C-9896-81D52EB5857E}" type="presParOf" srcId="{AA41785A-B2E4-47FB-BFF8-16BB3178018A}" destId="{ACAA11B6-823F-4084-BF2C-CD4AF7484A0B}" srcOrd="0" destOrd="0" presId="urn:microsoft.com/office/officeart/2005/8/layout/list1"/>
    <dgm:cxn modelId="{1433BA70-0E8B-4DDB-A53D-7789219E552B}" type="presParOf" srcId="{AA41785A-B2E4-47FB-BFF8-16BB3178018A}" destId="{B3C4A46E-D1B0-412C-A0F0-4153F65971F5}" srcOrd="1" destOrd="0" presId="urn:microsoft.com/office/officeart/2005/8/layout/list1"/>
    <dgm:cxn modelId="{F81F580D-3489-4A4E-A2C4-5C038E304B08}" type="presParOf" srcId="{6C9DAE18-A4F7-4BAB-AC44-68BB74B0A5D8}" destId="{EBA0D3BF-6B92-4584-AA78-6EDC0CA36069}" srcOrd="1" destOrd="0" presId="urn:microsoft.com/office/officeart/2005/8/layout/list1"/>
    <dgm:cxn modelId="{11181023-3584-44FC-85C9-790A71946E29}" type="presParOf" srcId="{6C9DAE18-A4F7-4BAB-AC44-68BB74B0A5D8}" destId="{E95B3B74-FA07-4EB8-B4A5-CFBF3435BF6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D3FB787-B82F-4D16-8BBA-824224787792}" type="doc">
      <dgm:prSet loTypeId="urn:microsoft.com/office/officeart/2005/8/layout/list1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1D661CD-946F-4873-9292-5B8087B49EFB}">
      <dgm:prSet phldrT="[Text]"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RFgen supports mobile  on-demand access to your data from any Windows device.</a:t>
          </a:r>
          <a:endParaRPr lang="en-US" sz="1800" dirty="0"/>
        </a:p>
      </dgm:t>
    </dgm:pt>
    <dgm:pt modelId="{F9E69042-EFA5-4F93-8EE8-7E857F45244C}" type="parTrans" cxnId="{F2579361-17DD-4B1A-9339-D27875E1F9CA}">
      <dgm:prSet/>
      <dgm:spPr/>
      <dgm:t>
        <a:bodyPr/>
        <a:lstStyle/>
        <a:p>
          <a:endParaRPr lang="en-US"/>
        </a:p>
      </dgm:t>
    </dgm:pt>
    <dgm:pt modelId="{0679FED7-C517-4FFB-B087-5FB25D4B225D}" type="sibTrans" cxnId="{F2579361-17DD-4B1A-9339-D27875E1F9CA}">
      <dgm:prSet/>
      <dgm:spPr/>
      <dgm:t>
        <a:bodyPr/>
        <a:lstStyle/>
        <a:p>
          <a:endParaRPr lang="en-US"/>
        </a:p>
      </dgm:t>
    </dgm:pt>
    <dgm:pt modelId="{B7AB0155-4CE4-4D2E-902E-C8BC2508272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Vendor managed inventory</a:t>
          </a:r>
          <a:endParaRPr lang="en-US" sz="1800" dirty="0"/>
        </a:p>
      </dgm:t>
    </dgm:pt>
    <dgm:pt modelId="{F17DC6EF-7605-4A47-9D29-A1AF833169B9}" type="parTrans" cxnId="{1F004F7F-A946-4D63-9445-87866906457A}">
      <dgm:prSet/>
      <dgm:spPr/>
      <dgm:t>
        <a:bodyPr/>
        <a:lstStyle/>
        <a:p>
          <a:endParaRPr lang="en-US"/>
        </a:p>
      </dgm:t>
    </dgm:pt>
    <dgm:pt modelId="{A8DC1F94-693A-4FD2-A348-2FF58AE3A9AA}" type="sibTrans" cxnId="{1F004F7F-A946-4D63-9445-87866906457A}">
      <dgm:prSet/>
      <dgm:spPr/>
      <dgm:t>
        <a:bodyPr/>
        <a:lstStyle/>
        <a:p>
          <a:endParaRPr lang="en-US"/>
        </a:p>
      </dgm:t>
    </dgm:pt>
    <dgm:pt modelId="{8F911171-6D2E-4CB5-95CF-9DB631030407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Product returns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27BDA540-6DA6-48DB-B1CE-1818C41C33AE}" type="parTrans" cxnId="{184E39F4-D55F-4D29-827A-2FDD1397BDDA}">
      <dgm:prSet/>
      <dgm:spPr/>
      <dgm:t>
        <a:bodyPr/>
        <a:lstStyle/>
        <a:p>
          <a:endParaRPr lang="en-US"/>
        </a:p>
      </dgm:t>
    </dgm:pt>
    <dgm:pt modelId="{6079E41D-E2BC-48BF-8C5B-988ECBD826EB}" type="sibTrans" cxnId="{184E39F4-D55F-4D29-827A-2FDD1397BDDA}">
      <dgm:prSet/>
      <dgm:spPr/>
      <dgm:t>
        <a:bodyPr/>
        <a:lstStyle/>
        <a:p>
          <a:endParaRPr lang="en-US"/>
        </a:p>
      </dgm:t>
    </dgm:pt>
    <dgm:pt modelId="{84E40DD2-54F8-42E7-984B-6B4B8648878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Drop ship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0298A70A-F329-4DBF-8769-A29E3E37971C}" type="parTrans" cxnId="{13B4BC88-8C5B-4CC4-B174-E701548F3E43}">
      <dgm:prSet/>
      <dgm:spPr/>
      <dgm:t>
        <a:bodyPr/>
        <a:lstStyle/>
        <a:p>
          <a:endParaRPr lang="en-US"/>
        </a:p>
      </dgm:t>
    </dgm:pt>
    <dgm:pt modelId="{1D3D5978-1D2E-47AF-BD2F-479E140D67B8}" type="sibTrans" cxnId="{13B4BC88-8C5B-4CC4-B174-E701548F3E43}">
      <dgm:prSet/>
      <dgm:spPr/>
      <dgm:t>
        <a:bodyPr/>
        <a:lstStyle/>
        <a:p>
          <a:endParaRPr lang="en-US"/>
        </a:p>
      </dgm:t>
    </dgm:pt>
    <dgm:pt modelId="{DA6A4291-7503-4C05-9EB0-E6B2A9AA45A7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Proof of delivery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C2ECFDC9-D809-47C9-9FA9-7C959B77F2A6}" type="parTrans" cxnId="{ABB4B26B-F0BD-4AFB-B7AE-23D3C3D58856}">
      <dgm:prSet/>
      <dgm:spPr/>
      <dgm:t>
        <a:bodyPr/>
        <a:lstStyle/>
        <a:p>
          <a:endParaRPr lang="en-US"/>
        </a:p>
      </dgm:t>
    </dgm:pt>
    <dgm:pt modelId="{945B2A6B-A281-4C51-BA09-D41BDBEC1DAF}" type="sibTrans" cxnId="{ABB4B26B-F0BD-4AFB-B7AE-23D3C3D58856}">
      <dgm:prSet/>
      <dgm:spPr/>
      <dgm:t>
        <a:bodyPr/>
        <a:lstStyle/>
        <a:p>
          <a:endParaRPr lang="en-US"/>
        </a:p>
      </dgm:t>
    </dgm:pt>
    <dgm:pt modelId="{777CA65A-65D6-4BAD-8EBE-3B0A33FF65F6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Direct store delivery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E60FEB77-C527-4F98-84C6-DFE0C826621C}" type="parTrans" cxnId="{84F0B18A-6F0D-4526-93CF-975AD2AFF94C}">
      <dgm:prSet/>
      <dgm:spPr/>
      <dgm:t>
        <a:bodyPr/>
        <a:lstStyle/>
        <a:p>
          <a:endParaRPr lang="en-US"/>
        </a:p>
      </dgm:t>
    </dgm:pt>
    <dgm:pt modelId="{7048E8BC-403D-4A3E-9DAE-FF5DDEE90CB8}" type="sibTrans" cxnId="{84F0B18A-6F0D-4526-93CF-975AD2AFF94C}">
      <dgm:prSet/>
      <dgm:spPr/>
      <dgm:t>
        <a:bodyPr/>
        <a:lstStyle/>
        <a:p>
          <a:endParaRPr lang="en-US"/>
        </a:p>
      </dgm:t>
    </dgm:pt>
    <dgm:pt modelId="{DB8A275A-A07D-4AC9-9859-04C204F843BC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Field service/sales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59E8C40F-16A1-468C-BBA8-EFB94BDBE32C}" type="parTrans" cxnId="{C254AE2D-3FDB-47D8-ADAC-218BFDA8F775}">
      <dgm:prSet/>
      <dgm:spPr/>
      <dgm:t>
        <a:bodyPr/>
        <a:lstStyle/>
        <a:p>
          <a:endParaRPr lang="en-US"/>
        </a:p>
      </dgm:t>
    </dgm:pt>
    <dgm:pt modelId="{617D693C-4F1A-46D6-B210-989DD286A0EB}" type="sibTrans" cxnId="{C254AE2D-3FDB-47D8-ADAC-218BFDA8F775}">
      <dgm:prSet/>
      <dgm:spPr/>
      <dgm:t>
        <a:bodyPr/>
        <a:lstStyle/>
        <a:p>
          <a:endParaRPr lang="en-US"/>
        </a:p>
      </dgm:t>
    </dgm:pt>
    <dgm:pt modelId="{9613983E-591D-4252-B83E-16659E2AAA7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Batch (yards, freezers, etc.)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47F9C213-4A54-4C48-BD20-3B9270D16FAB}" type="parTrans" cxnId="{1C27E6A0-8B3B-47DE-B821-2BB059805963}">
      <dgm:prSet/>
      <dgm:spPr/>
      <dgm:t>
        <a:bodyPr/>
        <a:lstStyle/>
        <a:p>
          <a:endParaRPr lang="en-US"/>
        </a:p>
      </dgm:t>
    </dgm:pt>
    <dgm:pt modelId="{724998EA-4783-473C-9F3B-6239B0E29F4B}" type="sibTrans" cxnId="{1C27E6A0-8B3B-47DE-B821-2BB059805963}">
      <dgm:prSet/>
      <dgm:spPr/>
      <dgm:t>
        <a:bodyPr/>
        <a:lstStyle/>
        <a:p>
          <a:endParaRPr lang="en-US"/>
        </a:p>
      </dgm:t>
    </dgm:pt>
    <dgm:pt modelId="{6C9DAE18-A4F7-4BAB-AC44-68BB74B0A5D8}" type="pres">
      <dgm:prSet presAssocID="{9D3FB787-B82F-4D16-8BBA-82422478779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41785A-B2E4-47FB-BFF8-16BB3178018A}" type="pres">
      <dgm:prSet presAssocID="{C1D661CD-946F-4873-9292-5B8087B49EFB}" presName="parentLin" presStyleCnt="0"/>
      <dgm:spPr/>
    </dgm:pt>
    <dgm:pt modelId="{ACAA11B6-823F-4084-BF2C-CD4AF7484A0B}" type="pres">
      <dgm:prSet presAssocID="{C1D661CD-946F-4873-9292-5B8087B49EFB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3C4A46E-D1B0-412C-A0F0-4153F65971F5}" type="pres">
      <dgm:prSet presAssocID="{C1D661CD-946F-4873-9292-5B8087B49EFB}" presName="parentText" presStyleLbl="node1" presStyleIdx="0" presStyleCnt="1" custScaleY="7963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0D3BF-6B92-4584-AA78-6EDC0CA36069}" type="pres">
      <dgm:prSet presAssocID="{C1D661CD-946F-4873-9292-5B8087B49EFB}" presName="negativeSpace" presStyleCnt="0"/>
      <dgm:spPr/>
    </dgm:pt>
    <dgm:pt modelId="{E95B3B74-FA07-4EB8-B4A5-CFBF3435BF61}" type="pres">
      <dgm:prSet presAssocID="{C1D661CD-946F-4873-9292-5B8087B49EFB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B4B26B-F0BD-4AFB-B7AE-23D3C3D58856}" srcId="{C1D661CD-946F-4873-9292-5B8087B49EFB}" destId="{DA6A4291-7503-4C05-9EB0-E6B2A9AA45A7}" srcOrd="3" destOrd="0" parTransId="{C2ECFDC9-D809-47C9-9FA9-7C959B77F2A6}" sibTransId="{945B2A6B-A281-4C51-BA09-D41BDBEC1DAF}"/>
    <dgm:cxn modelId="{2E4F7145-6337-4F2B-9111-7951A4F21716}" type="presOf" srcId="{777CA65A-65D6-4BAD-8EBE-3B0A33FF65F6}" destId="{E95B3B74-FA07-4EB8-B4A5-CFBF3435BF61}" srcOrd="0" destOrd="4" presId="urn:microsoft.com/office/officeart/2005/8/layout/list1"/>
    <dgm:cxn modelId="{207533F3-2623-4401-B334-E5D55F442DCC}" type="presOf" srcId="{C1D661CD-946F-4873-9292-5B8087B49EFB}" destId="{ACAA11B6-823F-4084-BF2C-CD4AF7484A0B}" srcOrd="0" destOrd="0" presId="urn:microsoft.com/office/officeart/2005/8/layout/list1"/>
    <dgm:cxn modelId="{138AB591-3DE5-4C53-823D-9DE696DEAB3F}" type="presOf" srcId="{8F911171-6D2E-4CB5-95CF-9DB631030407}" destId="{E95B3B74-FA07-4EB8-B4A5-CFBF3435BF61}" srcOrd="0" destOrd="1" presId="urn:microsoft.com/office/officeart/2005/8/layout/list1"/>
    <dgm:cxn modelId="{6FB02DF3-CE7A-4519-9440-D71C708D0C88}" type="presOf" srcId="{9D3FB787-B82F-4D16-8BBA-824224787792}" destId="{6C9DAE18-A4F7-4BAB-AC44-68BB74B0A5D8}" srcOrd="0" destOrd="0" presId="urn:microsoft.com/office/officeart/2005/8/layout/list1"/>
    <dgm:cxn modelId="{C1E5CCEC-8071-4ED4-BA0A-A3A4C7780AEC}" type="presOf" srcId="{DB8A275A-A07D-4AC9-9859-04C204F843BC}" destId="{E95B3B74-FA07-4EB8-B4A5-CFBF3435BF61}" srcOrd="0" destOrd="5" presId="urn:microsoft.com/office/officeart/2005/8/layout/list1"/>
    <dgm:cxn modelId="{5A017210-153A-4B2C-95EE-4BF9F090C98A}" type="presOf" srcId="{9613983E-591D-4252-B83E-16659E2AAA75}" destId="{E95B3B74-FA07-4EB8-B4A5-CFBF3435BF61}" srcOrd="0" destOrd="6" presId="urn:microsoft.com/office/officeart/2005/8/layout/list1"/>
    <dgm:cxn modelId="{251294EE-9C36-43E5-8DF4-9CF24CE0F591}" type="presOf" srcId="{DA6A4291-7503-4C05-9EB0-E6B2A9AA45A7}" destId="{E95B3B74-FA07-4EB8-B4A5-CFBF3435BF61}" srcOrd="0" destOrd="3" presId="urn:microsoft.com/office/officeart/2005/8/layout/list1"/>
    <dgm:cxn modelId="{1C27E6A0-8B3B-47DE-B821-2BB059805963}" srcId="{C1D661CD-946F-4873-9292-5B8087B49EFB}" destId="{9613983E-591D-4252-B83E-16659E2AAA75}" srcOrd="6" destOrd="0" parTransId="{47F9C213-4A54-4C48-BD20-3B9270D16FAB}" sibTransId="{724998EA-4783-473C-9F3B-6239B0E29F4B}"/>
    <dgm:cxn modelId="{F2579361-17DD-4B1A-9339-D27875E1F9CA}" srcId="{9D3FB787-B82F-4D16-8BBA-824224787792}" destId="{C1D661CD-946F-4873-9292-5B8087B49EFB}" srcOrd="0" destOrd="0" parTransId="{F9E69042-EFA5-4F93-8EE8-7E857F45244C}" sibTransId="{0679FED7-C517-4FFB-B087-5FB25D4B225D}"/>
    <dgm:cxn modelId="{1F004F7F-A946-4D63-9445-87866906457A}" srcId="{C1D661CD-946F-4873-9292-5B8087B49EFB}" destId="{B7AB0155-4CE4-4D2E-902E-C8BC25082725}" srcOrd="0" destOrd="0" parTransId="{F17DC6EF-7605-4A47-9D29-A1AF833169B9}" sibTransId="{A8DC1F94-693A-4FD2-A348-2FF58AE3A9AA}"/>
    <dgm:cxn modelId="{13B4BC88-8C5B-4CC4-B174-E701548F3E43}" srcId="{C1D661CD-946F-4873-9292-5B8087B49EFB}" destId="{84E40DD2-54F8-42E7-984B-6B4B86488785}" srcOrd="2" destOrd="0" parTransId="{0298A70A-F329-4DBF-8769-A29E3E37971C}" sibTransId="{1D3D5978-1D2E-47AF-BD2F-479E140D67B8}"/>
    <dgm:cxn modelId="{101E5EB4-7815-4D7D-98E2-E136EA8C19D1}" type="presOf" srcId="{84E40DD2-54F8-42E7-984B-6B4B86488785}" destId="{E95B3B74-FA07-4EB8-B4A5-CFBF3435BF61}" srcOrd="0" destOrd="2" presId="urn:microsoft.com/office/officeart/2005/8/layout/list1"/>
    <dgm:cxn modelId="{AB994ACA-08FF-48A2-B37E-BF63089BCD4C}" type="presOf" srcId="{B7AB0155-4CE4-4D2E-902E-C8BC25082725}" destId="{E95B3B74-FA07-4EB8-B4A5-CFBF3435BF61}" srcOrd="0" destOrd="0" presId="urn:microsoft.com/office/officeart/2005/8/layout/list1"/>
    <dgm:cxn modelId="{C254AE2D-3FDB-47D8-ADAC-218BFDA8F775}" srcId="{C1D661CD-946F-4873-9292-5B8087B49EFB}" destId="{DB8A275A-A07D-4AC9-9859-04C204F843BC}" srcOrd="5" destOrd="0" parTransId="{59E8C40F-16A1-468C-BBA8-EFB94BDBE32C}" sibTransId="{617D693C-4F1A-46D6-B210-989DD286A0EB}"/>
    <dgm:cxn modelId="{4EF9DF93-4532-4338-AE81-70165BF8C5E4}" type="presOf" srcId="{C1D661CD-946F-4873-9292-5B8087B49EFB}" destId="{B3C4A46E-D1B0-412C-A0F0-4153F65971F5}" srcOrd="1" destOrd="0" presId="urn:microsoft.com/office/officeart/2005/8/layout/list1"/>
    <dgm:cxn modelId="{84F0B18A-6F0D-4526-93CF-975AD2AFF94C}" srcId="{C1D661CD-946F-4873-9292-5B8087B49EFB}" destId="{777CA65A-65D6-4BAD-8EBE-3B0A33FF65F6}" srcOrd="4" destOrd="0" parTransId="{E60FEB77-C527-4F98-84C6-DFE0C826621C}" sibTransId="{7048E8BC-403D-4A3E-9DAE-FF5DDEE90CB8}"/>
    <dgm:cxn modelId="{184E39F4-D55F-4D29-827A-2FDD1397BDDA}" srcId="{C1D661CD-946F-4873-9292-5B8087B49EFB}" destId="{8F911171-6D2E-4CB5-95CF-9DB631030407}" srcOrd="1" destOrd="0" parTransId="{27BDA540-6DA6-48DB-B1CE-1818C41C33AE}" sibTransId="{6079E41D-E2BC-48BF-8C5B-988ECBD826EB}"/>
    <dgm:cxn modelId="{0724CE35-923C-4A1B-853F-1178FD2A17EA}" type="presParOf" srcId="{6C9DAE18-A4F7-4BAB-AC44-68BB74B0A5D8}" destId="{AA41785A-B2E4-47FB-BFF8-16BB3178018A}" srcOrd="0" destOrd="0" presId="urn:microsoft.com/office/officeart/2005/8/layout/list1"/>
    <dgm:cxn modelId="{86EEA49C-6554-4E81-922D-816FA0CF3080}" type="presParOf" srcId="{AA41785A-B2E4-47FB-BFF8-16BB3178018A}" destId="{ACAA11B6-823F-4084-BF2C-CD4AF7484A0B}" srcOrd="0" destOrd="0" presId="urn:microsoft.com/office/officeart/2005/8/layout/list1"/>
    <dgm:cxn modelId="{5D93801B-DE94-48E0-989E-D0644BD34DBB}" type="presParOf" srcId="{AA41785A-B2E4-47FB-BFF8-16BB3178018A}" destId="{B3C4A46E-D1B0-412C-A0F0-4153F65971F5}" srcOrd="1" destOrd="0" presId="urn:microsoft.com/office/officeart/2005/8/layout/list1"/>
    <dgm:cxn modelId="{14EEF4A8-1F36-4B97-9081-AD1FDF0AB053}" type="presParOf" srcId="{6C9DAE18-A4F7-4BAB-AC44-68BB74B0A5D8}" destId="{EBA0D3BF-6B92-4584-AA78-6EDC0CA36069}" srcOrd="1" destOrd="0" presId="urn:microsoft.com/office/officeart/2005/8/layout/list1"/>
    <dgm:cxn modelId="{7C606C04-D460-45DA-BB46-9A83021B13CB}" type="presParOf" srcId="{6C9DAE18-A4F7-4BAB-AC44-68BB74B0A5D8}" destId="{E95B3B74-FA07-4EB8-B4A5-CFBF3435BF6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D3FB787-B82F-4D16-8BBA-824224787792}" type="doc">
      <dgm:prSet loTypeId="urn:microsoft.com/office/officeart/2005/8/layout/list1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1D661CD-946F-4873-9292-5B8087B49EFB}">
      <dgm:prSet phldrT="[Text]"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RFgen provides the ability to continue operating 24/7, even when the host system is unavailable.</a:t>
          </a:r>
          <a:endParaRPr lang="en-US" sz="1800" dirty="0"/>
        </a:p>
      </dgm:t>
    </dgm:pt>
    <dgm:pt modelId="{F9E69042-EFA5-4F93-8EE8-7E857F45244C}" type="parTrans" cxnId="{F2579361-17DD-4B1A-9339-D27875E1F9CA}">
      <dgm:prSet/>
      <dgm:spPr/>
      <dgm:t>
        <a:bodyPr/>
        <a:lstStyle/>
        <a:p>
          <a:endParaRPr lang="en-US"/>
        </a:p>
      </dgm:t>
    </dgm:pt>
    <dgm:pt modelId="{0679FED7-C517-4FFB-B087-5FB25D4B225D}" type="sibTrans" cxnId="{F2579361-17DD-4B1A-9339-D27875E1F9CA}">
      <dgm:prSet/>
      <dgm:spPr/>
      <dgm:t>
        <a:bodyPr/>
        <a:lstStyle/>
        <a:p>
          <a:endParaRPr lang="en-US"/>
        </a:p>
      </dgm:t>
    </dgm:pt>
    <dgm:pt modelId="{B7AB0155-4CE4-4D2E-902E-C8BC2508272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Remote and off-shore locations</a:t>
          </a:r>
          <a:endParaRPr lang="en-US" sz="1800" dirty="0"/>
        </a:p>
      </dgm:t>
    </dgm:pt>
    <dgm:pt modelId="{F17DC6EF-7605-4A47-9D29-A1AF833169B9}" type="parTrans" cxnId="{1F004F7F-A946-4D63-9445-87866906457A}">
      <dgm:prSet/>
      <dgm:spPr/>
      <dgm:t>
        <a:bodyPr/>
        <a:lstStyle/>
        <a:p>
          <a:endParaRPr lang="en-US"/>
        </a:p>
      </dgm:t>
    </dgm:pt>
    <dgm:pt modelId="{A8DC1F94-693A-4FD2-A348-2FF58AE3A9AA}" type="sibTrans" cxnId="{1F004F7F-A946-4D63-9445-87866906457A}">
      <dgm:prSet/>
      <dgm:spPr/>
      <dgm:t>
        <a:bodyPr/>
        <a:lstStyle/>
        <a:p>
          <a:endParaRPr lang="en-US"/>
        </a:p>
      </dgm:t>
    </dgm:pt>
    <dgm:pt modelId="{462D0CE4-FA45-425A-98E6-8809E2F0B69E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Poor/occasional connectivity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DFC36183-73D9-40C9-A1C7-F308835A75F6}" type="parTrans" cxnId="{81739759-4E30-4F23-A5E8-15FDBA1AD5A2}">
      <dgm:prSet/>
      <dgm:spPr/>
      <dgm:t>
        <a:bodyPr/>
        <a:lstStyle/>
        <a:p>
          <a:endParaRPr lang="en-US"/>
        </a:p>
      </dgm:t>
    </dgm:pt>
    <dgm:pt modelId="{CF63505D-691D-4868-957D-3254C49A3675}" type="sibTrans" cxnId="{81739759-4E30-4F23-A5E8-15FDBA1AD5A2}">
      <dgm:prSet/>
      <dgm:spPr/>
      <dgm:t>
        <a:bodyPr/>
        <a:lstStyle/>
        <a:p>
          <a:endParaRPr lang="en-US"/>
        </a:p>
      </dgm:t>
    </dgm:pt>
    <dgm:pt modelId="{590D345B-21BA-4BCC-9612-9B6EC4D8E022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Disconnected environments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14C0842E-229C-401C-B608-F861827DCA9D}" type="parTrans" cxnId="{2920F311-8705-4104-93B4-258B186E25AF}">
      <dgm:prSet/>
      <dgm:spPr/>
      <dgm:t>
        <a:bodyPr/>
        <a:lstStyle/>
        <a:p>
          <a:endParaRPr lang="en-US"/>
        </a:p>
      </dgm:t>
    </dgm:pt>
    <dgm:pt modelId="{B689ADC3-4785-4880-A9E8-6902AB124D9C}" type="sibTrans" cxnId="{2920F311-8705-4104-93B4-258B186E25AF}">
      <dgm:prSet/>
      <dgm:spPr/>
      <dgm:t>
        <a:bodyPr/>
        <a:lstStyle/>
        <a:p>
          <a:endParaRPr lang="en-US"/>
        </a:p>
      </dgm:t>
    </dgm:pt>
    <dgm:pt modelId="{8837F18E-02BC-478B-94B0-5B274C8DFD03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Nightly/weekly back-ups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2BB7BDDB-62E2-4DDC-AE98-B41760F1AB1B}" type="parTrans" cxnId="{546ABB5D-144A-41C3-B990-6CAD7D2039F1}">
      <dgm:prSet/>
      <dgm:spPr/>
      <dgm:t>
        <a:bodyPr/>
        <a:lstStyle/>
        <a:p>
          <a:endParaRPr lang="en-US"/>
        </a:p>
      </dgm:t>
    </dgm:pt>
    <dgm:pt modelId="{F649CBF0-B052-4EA8-8FA3-AD5663DA33C4}" type="sibTrans" cxnId="{546ABB5D-144A-41C3-B990-6CAD7D2039F1}">
      <dgm:prSet/>
      <dgm:spPr/>
      <dgm:t>
        <a:bodyPr/>
        <a:lstStyle/>
        <a:p>
          <a:endParaRPr lang="en-US"/>
        </a:p>
      </dgm:t>
    </dgm:pt>
    <dgm:pt modelId="{4336E05B-A052-4DEC-9C4F-48E3D5C4F682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100% transaction visibility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3691DEFD-AB52-42FB-9B96-58C822600285}" type="parTrans" cxnId="{4F613221-9D91-463A-B2B8-D365E5FBC9DE}">
      <dgm:prSet/>
      <dgm:spPr/>
      <dgm:t>
        <a:bodyPr/>
        <a:lstStyle/>
        <a:p>
          <a:endParaRPr lang="en-US"/>
        </a:p>
      </dgm:t>
    </dgm:pt>
    <dgm:pt modelId="{212F5928-93A9-45F8-895F-E2007BBA0DD1}" type="sibTrans" cxnId="{4F613221-9D91-463A-B2B8-D365E5FBC9DE}">
      <dgm:prSet/>
      <dgm:spPr/>
      <dgm:t>
        <a:bodyPr/>
        <a:lstStyle/>
        <a:p>
          <a:endParaRPr lang="en-US"/>
        </a:p>
      </dgm:t>
    </dgm:pt>
    <dgm:pt modelId="{6C9DAE18-A4F7-4BAB-AC44-68BB74B0A5D8}" type="pres">
      <dgm:prSet presAssocID="{9D3FB787-B82F-4D16-8BBA-82422478779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41785A-B2E4-47FB-BFF8-16BB3178018A}" type="pres">
      <dgm:prSet presAssocID="{C1D661CD-946F-4873-9292-5B8087B49EFB}" presName="parentLin" presStyleCnt="0"/>
      <dgm:spPr/>
    </dgm:pt>
    <dgm:pt modelId="{ACAA11B6-823F-4084-BF2C-CD4AF7484A0B}" type="pres">
      <dgm:prSet presAssocID="{C1D661CD-946F-4873-9292-5B8087B49EFB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3C4A46E-D1B0-412C-A0F0-4153F65971F5}" type="pres">
      <dgm:prSet presAssocID="{C1D661CD-946F-4873-9292-5B8087B49EFB}" presName="parentText" presStyleLbl="node1" presStyleIdx="0" presStyleCnt="1" custScaleY="8493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0D3BF-6B92-4584-AA78-6EDC0CA36069}" type="pres">
      <dgm:prSet presAssocID="{C1D661CD-946F-4873-9292-5B8087B49EFB}" presName="negativeSpace" presStyleCnt="0"/>
      <dgm:spPr/>
    </dgm:pt>
    <dgm:pt modelId="{E95B3B74-FA07-4EB8-B4A5-CFBF3435BF61}" type="pres">
      <dgm:prSet presAssocID="{C1D661CD-946F-4873-9292-5B8087B49EFB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B30B2B-E6C3-4BD6-8A30-43F0DB7EBF3D}" type="presOf" srcId="{9D3FB787-B82F-4D16-8BBA-824224787792}" destId="{6C9DAE18-A4F7-4BAB-AC44-68BB74B0A5D8}" srcOrd="0" destOrd="0" presId="urn:microsoft.com/office/officeart/2005/8/layout/list1"/>
    <dgm:cxn modelId="{50F797E7-D0D1-4045-9522-7E879A1A4FCB}" type="presOf" srcId="{C1D661CD-946F-4873-9292-5B8087B49EFB}" destId="{ACAA11B6-823F-4084-BF2C-CD4AF7484A0B}" srcOrd="0" destOrd="0" presId="urn:microsoft.com/office/officeart/2005/8/layout/list1"/>
    <dgm:cxn modelId="{2920F311-8705-4104-93B4-258B186E25AF}" srcId="{C1D661CD-946F-4873-9292-5B8087B49EFB}" destId="{590D345B-21BA-4BCC-9612-9B6EC4D8E022}" srcOrd="2" destOrd="0" parTransId="{14C0842E-229C-401C-B608-F861827DCA9D}" sibTransId="{B689ADC3-4785-4880-A9E8-6902AB124D9C}"/>
    <dgm:cxn modelId="{D4E7E88A-022D-4413-A89C-A19B63AF1C2D}" type="presOf" srcId="{C1D661CD-946F-4873-9292-5B8087B49EFB}" destId="{B3C4A46E-D1B0-412C-A0F0-4153F65971F5}" srcOrd="1" destOrd="0" presId="urn:microsoft.com/office/officeart/2005/8/layout/list1"/>
    <dgm:cxn modelId="{F2579361-17DD-4B1A-9339-D27875E1F9CA}" srcId="{9D3FB787-B82F-4D16-8BBA-824224787792}" destId="{C1D661CD-946F-4873-9292-5B8087B49EFB}" srcOrd="0" destOrd="0" parTransId="{F9E69042-EFA5-4F93-8EE8-7E857F45244C}" sibTransId="{0679FED7-C517-4FFB-B087-5FB25D4B225D}"/>
    <dgm:cxn modelId="{1F004F7F-A946-4D63-9445-87866906457A}" srcId="{C1D661CD-946F-4873-9292-5B8087B49EFB}" destId="{B7AB0155-4CE4-4D2E-902E-C8BC25082725}" srcOrd="0" destOrd="0" parTransId="{F17DC6EF-7605-4A47-9D29-A1AF833169B9}" sibTransId="{A8DC1F94-693A-4FD2-A348-2FF58AE3A9AA}"/>
    <dgm:cxn modelId="{8193D8AA-843A-422F-9A44-3C097B45F5DB}" type="presOf" srcId="{4336E05B-A052-4DEC-9C4F-48E3D5C4F682}" destId="{E95B3B74-FA07-4EB8-B4A5-CFBF3435BF61}" srcOrd="0" destOrd="4" presId="urn:microsoft.com/office/officeart/2005/8/layout/list1"/>
    <dgm:cxn modelId="{82E13BC9-B99D-4423-8973-92486F698A88}" type="presOf" srcId="{B7AB0155-4CE4-4D2E-902E-C8BC25082725}" destId="{E95B3B74-FA07-4EB8-B4A5-CFBF3435BF61}" srcOrd="0" destOrd="0" presId="urn:microsoft.com/office/officeart/2005/8/layout/list1"/>
    <dgm:cxn modelId="{546ABB5D-144A-41C3-B990-6CAD7D2039F1}" srcId="{C1D661CD-946F-4873-9292-5B8087B49EFB}" destId="{8837F18E-02BC-478B-94B0-5B274C8DFD03}" srcOrd="3" destOrd="0" parTransId="{2BB7BDDB-62E2-4DDC-AE98-B41760F1AB1B}" sibTransId="{F649CBF0-B052-4EA8-8FA3-AD5663DA33C4}"/>
    <dgm:cxn modelId="{81739759-4E30-4F23-A5E8-15FDBA1AD5A2}" srcId="{C1D661CD-946F-4873-9292-5B8087B49EFB}" destId="{462D0CE4-FA45-425A-98E6-8809E2F0B69E}" srcOrd="1" destOrd="0" parTransId="{DFC36183-73D9-40C9-A1C7-F308835A75F6}" sibTransId="{CF63505D-691D-4868-957D-3254C49A3675}"/>
    <dgm:cxn modelId="{4F613221-9D91-463A-B2B8-D365E5FBC9DE}" srcId="{C1D661CD-946F-4873-9292-5B8087B49EFB}" destId="{4336E05B-A052-4DEC-9C4F-48E3D5C4F682}" srcOrd="4" destOrd="0" parTransId="{3691DEFD-AB52-42FB-9B96-58C822600285}" sibTransId="{212F5928-93A9-45F8-895F-E2007BBA0DD1}"/>
    <dgm:cxn modelId="{F9A79ED5-62AD-4E6A-83F0-D66A089AF8A5}" type="presOf" srcId="{8837F18E-02BC-478B-94B0-5B274C8DFD03}" destId="{E95B3B74-FA07-4EB8-B4A5-CFBF3435BF61}" srcOrd="0" destOrd="3" presId="urn:microsoft.com/office/officeart/2005/8/layout/list1"/>
    <dgm:cxn modelId="{0436E02A-2874-48EB-99D5-0D6374AEECB0}" type="presOf" srcId="{462D0CE4-FA45-425A-98E6-8809E2F0B69E}" destId="{E95B3B74-FA07-4EB8-B4A5-CFBF3435BF61}" srcOrd="0" destOrd="1" presId="urn:microsoft.com/office/officeart/2005/8/layout/list1"/>
    <dgm:cxn modelId="{EDCF0B34-85EE-445E-8F2B-368F01516F19}" type="presOf" srcId="{590D345B-21BA-4BCC-9612-9B6EC4D8E022}" destId="{E95B3B74-FA07-4EB8-B4A5-CFBF3435BF61}" srcOrd="0" destOrd="2" presId="urn:microsoft.com/office/officeart/2005/8/layout/list1"/>
    <dgm:cxn modelId="{1B4905E4-618C-43AA-B87D-269E04BD0A79}" type="presParOf" srcId="{6C9DAE18-A4F7-4BAB-AC44-68BB74B0A5D8}" destId="{AA41785A-B2E4-47FB-BFF8-16BB3178018A}" srcOrd="0" destOrd="0" presId="urn:microsoft.com/office/officeart/2005/8/layout/list1"/>
    <dgm:cxn modelId="{1A8E8CD0-1E35-43AF-85E0-583C4B53E2EB}" type="presParOf" srcId="{AA41785A-B2E4-47FB-BFF8-16BB3178018A}" destId="{ACAA11B6-823F-4084-BF2C-CD4AF7484A0B}" srcOrd="0" destOrd="0" presId="urn:microsoft.com/office/officeart/2005/8/layout/list1"/>
    <dgm:cxn modelId="{68C8F717-C3A1-40D3-AF82-0A17218ED915}" type="presParOf" srcId="{AA41785A-B2E4-47FB-BFF8-16BB3178018A}" destId="{B3C4A46E-D1B0-412C-A0F0-4153F65971F5}" srcOrd="1" destOrd="0" presId="urn:microsoft.com/office/officeart/2005/8/layout/list1"/>
    <dgm:cxn modelId="{6D09911C-D1BE-43F3-B28E-D854BC253193}" type="presParOf" srcId="{6C9DAE18-A4F7-4BAB-AC44-68BB74B0A5D8}" destId="{EBA0D3BF-6B92-4584-AA78-6EDC0CA36069}" srcOrd="1" destOrd="0" presId="urn:microsoft.com/office/officeart/2005/8/layout/list1"/>
    <dgm:cxn modelId="{4BBD10F1-A124-47B0-BEE1-1B165CDFAC3F}" type="presParOf" srcId="{6C9DAE18-A4F7-4BAB-AC44-68BB74B0A5D8}" destId="{E95B3B74-FA07-4EB8-B4A5-CFBF3435BF6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333E62C-81F8-4B11-9910-6E13BC848B87}" type="doc">
      <dgm:prSet loTypeId="urn:microsoft.com/office/officeart/2005/8/layout/radial6" loCatId="cycle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1058C1D-B60E-4CD6-BE2C-893F9DCF577E}">
      <dgm:prSet phldrT="[Text]"/>
      <dgm:spPr/>
      <dgm:t>
        <a:bodyPr/>
        <a:lstStyle/>
        <a:p>
          <a:r>
            <a:rPr lang="en-US" dirty="0" smtClean="0"/>
            <a:t>RFgen</a:t>
          </a:r>
          <a:endParaRPr lang="en-US" dirty="0"/>
        </a:p>
      </dgm:t>
    </dgm:pt>
    <dgm:pt modelId="{8DDD2950-5DC3-4F4A-BED7-1FD02E861929}" type="parTrans" cxnId="{81836F11-5F21-4C5A-9CF4-45414A8349A2}">
      <dgm:prSet/>
      <dgm:spPr/>
      <dgm:t>
        <a:bodyPr/>
        <a:lstStyle/>
        <a:p>
          <a:endParaRPr lang="en-US"/>
        </a:p>
      </dgm:t>
    </dgm:pt>
    <dgm:pt modelId="{06A79E48-F622-46FA-815C-A8F592960D2D}" type="sibTrans" cxnId="{81836F11-5F21-4C5A-9CF4-45414A8349A2}">
      <dgm:prSet/>
      <dgm:spPr/>
      <dgm:t>
        <a:bodyPr/>
        <a:lstStyle/>
        <a:p>
          <a:endParaRPr lang="en-US"/>
        </a:p>
      </dgm:t>
    </dgm:pt>
    <dgm:pt modelId="{901043AD-8184-4B21-8934-0DD4EA5DE83F}">
      <dgm:prSet phldrT="[Text]"/>
      <dgm:spPr/>
      <dgm:t>
        <a:bodyPr/>
        <a:lstStyle/>
        <a:p>
          <a:r>
            <a:rPr lang="en-US" b="1" dirty="0" smtClean="0"/>
            <a:t>Software</a:t>
          </a:r>
          <a:endParaRPr lang="en-US" b="1" dirty="0"/>
        </a:p>
      </dgm:t>
    </dgm:pt>
    <dgm:pt modelId="{7DCFECCE-3443-419E-9F65-AD8EC2D29422}" type="parTrans" cxnId="{DB381153-84E4-4A1A-BE77-39FD433C5AFA}">
      <dgm:prSet/>
      <dgm:spPr/>
      <dgm:t>
        <a:bodyPr/>
        <a:lstStyle/>
        <a:p>
          <a:endParaRPr lang="en-US"/>
        </a:p>
      </dgm:t>
    </dgm:pt>
    <dgm:pt modelId="{0B5F3358-BC0D-4D92-90CB-B3950B526D53}" type="sibTrans" cxnId="{DB381153-84E4-4A1A-BE77-39FD433C5AFA}">
      <dgm:prSet/>
      <dgm:spPr/>
      <dgm:t>
        <a:bodyPr/>
        <a:lstStyle/>
        <a:p>
          <a:endParaRPr lang="en-US"/>
        </a:p>
      </dgm:t>
    </dgm:pt>
    <dgm:pt modelId="{DFC6268E-3FB4-431B-8C1C-0BB26FE23810}">
      <dgm:prSet phldrT="[Text]"/>
      <dgm:spPr/>
      <dgm:t>
        <a:bodyPr/>
        <a:lstStyle/>
        <a:p>
          <a:r>
            <a:rPr lang="en-US" b="1" dirty="0" smtClean="0"/>
            <a:t>Hardware</a:t>
          </a:r>
          <a:endParaRPr lang="en-US" b="1" dirty="0"/>
        </a:p>
      </dgm:t>
    </dgm:pt>
    <dgm:pt modelId="{F3310927-2295-40A1-860B-AFF911380567}" type="parTrans" cxnId="{5FEF4872-C9EF-4F55-B50F-A64D60208DBE}">
      <dgm:prSet/>
      <dgm:spPr/>
      <dgm:t>
        <a:bodyPr/>
        <a:lstStyle/>
        <a:p>
          <a:endParaRPr lang="en-US"/>
        </a:p>
      </dgm:t>
    </dgm:pt>
    <dgm:pt modelId="{9E25D80E-2186-408B-BE7E-9A9B2D6D5C21}" type="sibTrans" cxnId="{5FEF4872-C9EF-4F55-B50F-A64D60208DBE}">
      <dgm:prSet/>
      <dgm:spPr/>
      <dgm:t>
        <a:bodyPr/>
        <a:lstStyle/>
        <a:p>
          <a:endParaRPr lang="en-US"/>
        </a:p>
      </dgm:t>
    </dgm:pt>
    <dgm:pt modelId="{AE175ECE-B48E-4EC7-80AE-DB042B0BA1DF}">
      <dgm:prSet phldrT="[Text]"/>
      <dgm:spPr/>
      <dgm:t>
        <a:bodyPr/>
        <a:lstStyle/>
        <a:p>
          <a:r>
            <a:rPr lang="en-US" b="1" dirty="0" smtClean="0"/>
            <a:t>Professional Services</a:t>
          </a:r>
          <a:endParaRPr lang="en-US" b="1" dirty="0"/>
        </a:p>
      </dgm:t>
    </dgm:pt>
    <dgm:pt modelId="{A993A5A6-477F-4BD0-AC3E-01CED443194F}" type="parTrans" cxnId="{986B348D-08AF-4B73-ABB9-1A956F3FFA3A}">
      <dgm:prSet/>
      <dgm:spPr/>
      <dgm:t>
        <a:bodyPr/>
        <a:lstStyle/>
        <a:p>
          <a:endParaRPr lang="en-US"/>
        </a:p>
      </dgm:t>
    </dgm:pt>
    <dgm:pt modelId="{C85CA81D-F85C-44DA-871F-9776F8DBF62F}" type="sibTrans" cxnId="{986B348D-08AF-4B73-ABB9-1A956F3FFA3A}">
      <dgm:prSet/>
      <dgm:spPr/>
      <dgm:t>
        <a:bodyPr/>
        <a:lstStyle/>
        <a:p>
          <a:endParaRPr lang="en-US"/>
        </a:p>
      </dgm:t>
    </dgm:pt>
    <dgm:pt modelId="{50994BA7-BD54-4B01-A7E2-62F55B462766}">
      <dgm:prSet phldrT="[Text]"/>
      <dgm:spPr/>
      <dgm:t>
        <a:bodyPr/>
        <a:lstStyle/>
        <a:p>
          <a:r>
            <a:rPr lang="en-US" b="1" dirty="0" smtClean="0"/>
            <a:t>Support</a:t>
          </a:r>
          <a:endParaRPr lang="en-US" b="1" dirty="0"/>
        </a:p>
      </dgm:t>
    </dgm:pt>
    <dgm:pt modelId="{868F47E5-D11D-497F-B2D6-839442A0FB8D}" type="parTrans" cxnId="{A03C1C74-808D-463F-90A9-4177BEBA256E}">
      <dgm:prSet/>
      <dgm:spPr/>
      <dgm:t>
        <a:bodyPr/>
        <a:lstStyle/>
        <a:p>
          <a:endParaRPr lang="en-US"/>
        </a:p>
      </dgm:t>
    </dgm:pt>
    <dgm:pt modelId="{958082E3-DF22-465F-9C66-20E4D3B9B04B}" type="sibTrans" cxnId="{A03C1C74-808D-463F-90A9-4177BEBA256E}">
      <dgm:prSet/>
      <dgm:spPr/>
      <dgm:t>
        <a:bodyPr/>
        <a:lstStyle/>
        <a:p>
          <a:endParaRPr lang="en-US"/>
        </a:p>
      </dgm:t>
    </dgm:pt>
    <dgm:pt modelId="{4330ECD4-0560-4782-85EF-8E447B7387FE}" type="pres">
      <dgm:prSet presAssocID="{C333E62C-81F8-4B11-9910-6E13BC848B8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BD4022-04FC-47DA-97B9-2D580F9124E8}" type="pres">
      <dgm:prSet presAssocID="{61058C1D-B60E-4CD6-BE2C-893F9DCF577E}" presName="centerShape" presStyleLbl="node0" presStyleIdx="0" presStyleCnt="1"/>
      <dgm:spPr/>
      <dgm:t>
        <a:bodyPr/>
        <a:lstStyle/>
        <a:p>
          <a:endParaRPr lang="en-US"/>
        </a:p>
      </dgm:t>
    </dgm:pt>
    <dgm:pt modelId="{726847B2-61A5-4EDE-B2A1-7E481EDA7430}" type="pres">
      <dgm:prSet presAssocID="{901043AD-8184-4B21-8934-0DD4EA5DE83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AAF44E-C961-4E6C-A1A5-0D4AE3036082}" type="pres">
      <dgm:prSet presAssocID="{901043AD-8184-4B21-8934-0DD4EA5DE83F}" presName="dummy" presStyleCnt="0"/>
      <dgm:spPr/>
    </dgm:pt>
    <dgm:pt modelId="{6E401DD9-4C5C-405E-9B5E-FF13E43A8F81}" type="pres">
      <dgm:prSet presAssocID="{0B5F3358-BC0D-4D92-90CB-B3950B526D53}" presName="sibTrans" presStyleLbl="sibTrans2D1" presStyleIdx="0" presStyleCnt="4"/>
      <dgm:spPr/>
      <dgm:t>
        <a:bodyPr/>
        <a:lstStyle/>
        <a:p>
          <a:endParaRPr lang="en-US"/>
        </a:p>
      </dgm:t>
    </dgm:pt>
    <dgm:pt modelId="{0D834690-01EE-41D0-B1A9-C1AF5A65162E}" type="pres">
      <dgm:prSet presAssocID="{DFC6268E-3FB4-431B-8C1C-0BB26FE2381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C87CB5-9F96-4779-9DD1-A368D5373946}" type="pres">
      <dgm:prSet presAssocID="{DFC6268E-3FB4-431B-8C1C-0BB26FE23810}" presName="dummy" presStyleCnt="0"/>
      <dgm:spPr/>
    </dgm:pt>
    <dgm:pt modelId="{CFAECAF1-3AD0-487D-A461-53BCBB25E5DF}" type="pres">
      <dgm:prSet presAssocID="{9E25D80E-2186-408B-BE7E-9A9B2D6D5C21}" presName="sibTrans" presStyleLbl="sibTrans2D1" presStyleIdx="1" presStyleCnt="4"/>
      <dgm:spPr/>
      <dgm:t>
        <a:bodyPr/>
        <a:lstStyle/>
        <a:p>
          <a:endParaRPr lang="en-US"/>
        </a:p>
      </dgm:t>
    </dgm:pt>
    <dgm:pt modelId="{6EDC41D0-015F-4F6A-9F12-91284B710BBA}" type="pres">
      <dgm:prSet presAssocID="{AE175ECE-B48E-4EC7-80AE-DB042B0BA1D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890CA6-FD8C-4CE3-8F3A-871DBEE2CCAD}" type="pres">
      <dgm:prSet presAssocID="{AE175ECE-B48E-4EC7-80AE-DB042B0BA1DF}" presName="dummy" presStyleCnt="0"/>
      <dgm:spPr/>
    </dgm:pt>
    <dgm:pt modelId="{DFADE1E2-ACCC-4616-94A4-1CCE76130ECC}" type="pres">
      <dgm:prSet presAssocID="{C85CA81D-F85C-44DA-871F-9776F8DBF62F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6C62F0F-6488-4F36-B857-4ADE52A34430}" type="pres">
      <dgm:prSet presAssocID="{50994BA7-BD54-4B01-A7E2-62F55B46276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CF9A48-70A3-4EB7-B679-CB908C0D23A5}" type="pres">
      <dgm:prSet presAssocID="{50994BA7-BD54-4B01-A7E2-62F55B462766}" presName="dummy" presStyleCnt="0"/>
      <dgm:spPr/>
    </dgm:pt>
    <dgm:pt modelId="{642CC11C-65A2-4D52-8B7B-CEA4B3C7AF26}" type="pres">
      <dgm:prSet presAssocID="{958082E3-DF22-465F-9C66-20E4D3B9B04B}" presName="sibTrans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331FD544-CA44-44B0-B70C-1AA959EE522D}" type="presOf" srcId="{C85CA81D-F85C-44DA-871F-9776F8DBF62F}" destId="{DFADE1E2-ACCC-4616-94A4-1CCE76130ECC}" srcOrd="0" destOrd="0" presId="urn:microsoft.com/office/officeart/2005/8/layout/radial6"/>
    <dgm:cxn modelId="{739050E4-D91A-4087-8711-36EF9F444467}" type="presOf" srcId="{901043AD-8184-4B21-8934-0DD4EA5DE83F}" destId="{726847B2-61A5-4EDE-B2A1-7E481EDA7430}" srcOrd="0" destOrd="0" presId="urn:microsoft.com/office/officeart/2005/8/layout/radial6"/>
    <dgm:cxn modelId="{794F7F0A-905A-4BCF-A022-8BF733CEB01E}" type="presOf" srcId="{61058C1D-B60E-4CD6-BE2C-893F9DCF577E}" destId="{63BD4022-04FC-47DA-97B9-2D580F9124E8}" srcOrd="0" destOrd="0" presId="urn:microsoft.com/office/officeart/2005/8/layout/radial6"/>
    <dgm:cxn modelId="{9E4A5A85-E4AC-49F4-8995-1D02A17FA712}" type="presOf" srcId="{50994BA7-BD54-4B01-A7E2-62F55B462766}" destId="{66C62F0F-6488-4F36-B857-4ADE52A34430}" srcOrd="0" destOrd="0" presId="urn:microsoft.com/office/officeart/2005/8/layout/radial6"/>
    <dgm:cxn modelId="{81836F11-5F21-4C5A-9CF4-45414A8349A2}" srcId="{C333E62C-81F8-4B11-9910-6E13BC848B87}" destId="{61058C1D-B60E-4CD6-BE2C-893F9DCF577E}" srcOrd="0" destOrd="0" parTransId="{8DDD2950-5DC3-4F4A-BED7-1FD02E861929}" sibTransId="{06A79E48-F622-46FA-815C-A8F592960D2D}"/>
    <dgm:cxn modelId="{6BCFF473-2CB3-4DFB-A0FC-015B81034606}" type="presOf" srcId="{9E25D80E-2186-408B-BE7E-9A9B2D6D5C21}" destId="{CFAECAF1-3AD0-487D-A461-53BCBB25E5DF}" srcOrd="0" destOrd="0" presId="urn:microsoft.com/office/officeart/2005/8/layout/radial6"/>
    <dgm:cxn modelId="{4197DD72-7F0D-41B6-B699-F41301FC6688}" type="presOf" srcId="{0B5F3358-BC0D-4D92-90CB-B3950B526D53}" destId="{6E401DD9-4C5C-405E-9B5E-FF13E43A8F81}" srcOrd="0" destOrd="0" presId="urn:microsoft.com/office/officeart/2005/8/layout/radial6"/>
    <dgm:cxn modelId="{A03C1C74-808D-463F-90A9-4177BEBA256E}" srcId="{61058C1D-B60E-4CD6-BE2C-893F9DCF577E}" destId="{50994BA7-BD54-4B01-A7E2-62F55B462766}" srcOrd="3" destOrd="0" parTransId="{868F47E5-D11D-497F-B2D6-839442A0FB8D}" sibTransId="{958082E3-DF22-465F-9C66-20E4D3B9B04B}"/>
    <dgm:cxn modelId="{5FEF4872-C9EF-4F55-B50F-A64D60208DBE}" srcId="{61058C1D-B60E-4CD6-BE2C-893F9DCF577E}" destId="{DFC6268E-3FB4-431B-8C1C-0BB26FE23810}" srcOrd="1" destOrd="0" parTransId="{F3310927-2295-40A1-860B-AFF911380567}" sibTransId="{9E25D80E-2186-408B-BE7E-9A9B2D6D5C21}"/>
    <dgm:cxn modelId="{F87A1E4B-67F3-41D6-8738-1D0CD05FBDA3}" type="presOf" srcId="{C333E62C-81F8-4B11-9910-6E13BC848B87}" destId="{4330ECD4-0560-4782-85EF-8E447B7387FE}" srcOrd="0" destOrd="0" presId="urn:microsoft.com/office/officeart/2005/8/layout/radial6"/>
    <dgm:cxn modelId="{687E41F3-0180-42B5-8EF5-7CD58A30609F}" type="presOf" srcId="{958082E3-DF22-465F-9C66-20E4D3B9B04B}" destId="{642CC11C-65A2-4D52-8B7B-CEA4B3C7AF26}" srcOrd="0" destOrd="0" presId="urn:microsoft.com/office/officeart/2005/8/layout/radial6"/>
    <dgm:cxn modelId="{986B348D-08AF-4B73-ABB9-1A956F3FFA3A}" srcId="{61058C1D-B60E-4CD6-BE2C-893F9DCF577E}" destId="{AE175ECE-B48E-4EC7-80AE-DB042B0BA1DF}" srcOrd="2" destOrd="0" parTransId="{A993A5A6-477F-4BD0-AC3E-01CED443194F}" sibTransId="{C85CA81D-F85C-44DA-871F-9776F8DBF62F}"/>
    <dgm:cxn modelId="{AB6CAC2E-3641-4A6A-A40D-65AFB1B3F577}" type="presOf" srcId="{DFC6268E-3FB4-431B-8C1C-0BB26FE23810}" destId="{0D834690-01EE-41D0-B1A9-C1AF5A65162E}" srcOrd="0" destOrd="0" presId="urn:microsoft.com/office/officeart/2005/8/layout/radial6"/>
    <dgm:cxn modelId="{BFF40ABF-7CA0-41C0-A08C-FFF86760985B}" type="presOf" srcId="{AE175ECE-B48E-4EC7-80AE-DB042B0BA1DF}" destId="{6EDC41D0-015F-4F6A-9F12-91284B710BBA}" srcOrd="0" destOrd="0" presId="urn:microsoft.com/office/officeart/2005/8/layout/radial6"/>
    <dgm:cxn modelId="{DB381153-84E4-4A1A-BE77-39FD433C5AFA}" srcId="{61058C1D-B60E-4CD6-BE2C-893F9DCF577E}" destId="{901043AD-8184-4B21-8934-0DD4EA5DE83F}" srcOrd="0" destOrd="0" parTransId="{7DCFECCE-3443-419E-9F65-AD8EC2D29422}" sibTransId="{0B5F3358-BC0D-4D92-90CB-B3950B526D53}"/>
    <dgm:cxn modelId="{A71D4213-65FA-4210-A713-738B1B456863}" type="presParOf" srcId="{4330ECD4-0560-4782-85EF-8E447B7387FE}" destId="{63BD4022-04FC-47DA-97B9-2D580F9124E8}" srcOrd="0" destOrd="0" presId="urn:microsoft.com/office/officeart/2005/8/layout/radial6"/>
    <dgm:cxn modelId="{AB98164B-6CD6-4EA2-954D-E404AD7A60B3}" type="presParOf" srcId="{4330ECD4-0560-4782-85EF-8E447B7387FE}" destId="{726847B2-61A5-4EDE-B2A1-7E481EDA7430}" srcOrd="1" destOrd="0" presId="urn:microsoft.com/office/officeart/2005/8/layout/radial6"/>
    <dgm:cxn modelId="{49DA22B5-860D-408D-8DB7-9BEC1331495A}" type="presParOf" srcId="{4330ECD4-0560-4782-85EF-8E447B7387FE}" destId="{FCAAF44E-C961-4E6C-A1A5-0D4AE3036082}" srcOrd="2" destOrd="0" presId="urn:microsoft.com/office/officeart/2005/8/layout/radial6"/>
    <dgm:cxn modelId="{DDC08DB8-B303-4864-A1AB-B6A86217202B}" type="presParOf" srcId="{4330ECD4-0560-4782-85EF-8E447B7387FE}" destId="{6E401DD9-4C5C-405E-9B5E-FF13E43A8F81}" srcOrd="3" destOrd="0" presId="urn:microsoft.com/office/officeart/2005/8/layout/radial6"/>
    <dgm:cxn modelId="{FEEDF39A-0B66-4EB6-8246-6FCE6435CFE9}" type="presParOf" srcId="{4330ECD4-0560-4782-85EF-8E447B7387FE}" destId="{0D834690-01EE-41D0-B1A9-C1AF5A65162E}" srcOrd="4" destOrd="0" presId="urn:microsoft.com/office/officeart/2005/8/layout/radial6"/>
    <dgm:cxn modelId="{CE098920-61FB-4FE0-BB9B-3133ECEABC01}" type="presParOf" srcId="{4330ECD4-0560-4782-85EF-8E447B7387FE}" destId="{CFC87CB5-9F96-4779-9DD1-A368D5373946}" srcOrd="5" destOrd="0" presId="urn:microsoft.com/office/officeart/2005/8/layout/radial6"/>
    <dgm:cxn modelId="{CDC5A15E-A08B-40BB-9B2A-DE6013CDD4EB}" type="presParOf" srcId="{4330ECD4-0560-4782-85EF-8E447B7387FE}" destId="{CFAECAF1-3AD0-487D-A461-53BCBB25E5DF}" srcOrd="6" destOrd="0" presId="urn:microsoft.com/office/officeart/2005/8/layout/radial6"/>
    <dgm:cxn modelId="{2CE7AA8F-CD0C-48F1-B28E-7BBC7C0EBB03}" type="presParOf" srcId="{4330ECD4-0560-4782-85EF-8E447B7387FE}" destId="{6EDC41D0-015F-4F6A-9F12-91284B710BBA}" srcOrd="7" destOrd="0" presId="urn:microsoft.com/office/officeart/2005/8/layout/radial6"/>
    <dgm:cxn modelId="{A9F1110D-9CDB-47BF-A67E-CD1B347232FB}" type="presParOf" srcId="{4330ECD4-0560-4782-85EF-8E447B7387FE}" destId="{C2890CA6-FD8C-4CE3-8F3A-871DBEE2CCAD}" srcOrd="8" destOrd="0" presId="urn:microsoft.com/office/officeart/2005/8/layout/radial6"/>
    <dgm:cxn modelId="{751ED547-98A7-4D09-A2A9-B45E184A8C86}" type="presParOf" srcId="{4330ECD4-0560-4782-85EF-8E447B7387FE}" destId="{DFADE1E2-ACCC-4616-94A4-1CCE76130ECC}" srcOrd="9" destOrd="0" presId="urn:microsoft.com/office/officeart/2005/8/layout/radial6"/>
    <dgm:cxn modelId="{E0C43DB3-4445-40C3-AF80-79F35161ED5B}" type="presParOf" srcId="{4330ECD4-0560-4782-85EF-8E447B7387FE}" destId="{66C62F0F-6488-4F36-B857-4ADE52A34430}" srcOrd="10" destOrd="0" presId="urn:microsoft.com/office/officeart/2005/8/layout/radial6"/>
    <dgm:cxn modelId="{DB19E155-F83E-4CAB-8719-72772B037F66}" type="presParOf" srcId="{4330ECD4-0560-4782-85EF-8E447B7387FE}" destId="{ECCF9A48-70A3-4EB7-B679-CB908C0D23A5}" srcOrd="11" destOrd="0" presId="urn:microsoft.com/office/officeart/2005/8/layout/radial6"/>
    <dgm:cxn modelId="{2289E0E9-5E0B-4918-8403-654BA75B85FA}" type="presParOf" srcId="{4330ECD4-0560-4782-85EF-8E447B7387FE}" destId="{642CC11C-65A2-4D52-8B7B-CEA4B3C7AF26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599BCE1-7E4E-4E91-9759-597971E05D74}" type="doc">
      <dgm:prSet loTypeId="urn:microsoft.com/office/officeart/2005/8/layout/list1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A7D2B98-96F6-4D0C-9C9D-A88A60D2A62E}">
      <dgm:prSet phldrT="[Text]"/>
      <dgm:spPr/>
      <dgm:t>
        <a:bodyPr/>
        <a:lstStyle/>
        <a:p>
          <a:r>
            <a:rPr lang="en-US" b="1" dirty="0" smtClean="0">
              <a:latin typeface="Arial" pitchFamily="34" charset="0"/>
              <a:cs typeface="Arial" pitchFamily="34" charset="0"/>
            </a:rPr>
            <a:t>A solution for right now</a:t>
          </a:r>
          <a:endParaRPr lang="en-US" dirty="0"/>
        </a:p>
      </dgm:t>
    </dgm:pt>
    <dgm:pt modelId="{90A1EAA2-8B8E-4DDF-95B4-32B24E8DBDCC}" type="parTrans" cxnId="{32C2BCBE-A969-4FFA-A4AC-8281925A6862}">
      <dgm:prSet/>
      <dgm:spPr/>
      <dgm:t>
        <a:bodyPr/>
        <a:lstStyle/>
        <a:p>
          <a:endParaRPr lang="en-US"/>
        </a:p>
      </dgm:t>
    </dgm:pt>
    <dgm:pt modelId="{70E2A5AD-2281-49BF-B5D1-E69CF558BCD6}" type="sibTrans" cxnId="{32C2BCBE-A969-4FFA-A4AC-8281925A6862}">
      <dgm:prSet/>
      <dgm:spPr/>
      <dgm:t>
        <a:bodyPr/>
        <a:lstStyle/>
        <a:p>
          <a:endParaRPr lang="en-US"/>
        </a:p>
      </dgm:t>
    </dgm:pt>
    <dgm:pt modelId="{9E5F9B46-2754-4762-93FB-0B6191CA932D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Implement an Oracle-validated solution for SAP Business One that will meet your organizations exact needs for automated data capture today.  </a:t>
          </a:r>
          <a:endParaRPr lang="en-US" dirty="0"/>
        </a:p>
      </dgm:t>
    </dgm:pt>
    <dgm:pt modelId="{E3D9C574-4DD5-4578-AC9A-3B2FB1CE9134}" type="parTrans" cxnId="{B7F66D10-7869-4D09-B17A-84365E89680C}">
      <dgm:prSet/>
      <dgm:spPr/>
      <dgm:t>
        <a:bodyPr/>
        <a:lstStyle/>
        <a:p>
          <a:endParaRPr lang="en-US"/>
        </a:p>
      </dgm:t>
    </dgm:pt>
    <dgm:pt modelId="{5DD037E4-C06E-482D-9187-10181835CF22}" type="sibTrans" cxnId="{B7F66D10-7869-4D09-B17A-84365E89680C}">
      <dgm:prSet/>
      <dgm:spPr/>
      <dgm:t>
        <a:bodyPr/>
        <a:lstStyle/>
        <a:p>
          <a:endParaRPr lang="en-US"/>
        </a:p>
      </dgm:t>
    </dgm:pt>
    <dgm:pt modelId="{0F81A78E-CC09-4660-8F4B-B3A1C2BDC134}" type="pres">
      <dgm:prSet presAssocID="{1599BCE1-7E4E-4E91-9759-597971E05D7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0D6E1E-9D2B-4C6E-A552-12F23ACD5D1B}" type="pres">
      <dgm:prSet presAssocID="{0A7D2B98-96F6-4D0C-9C9D-A88A60D2A62E}" presName="parentLin" presStyleCnt="0"/>
      <dgm:spPr/>
      <dgm:t>
        <a:bodyPr/>
        <a:lstStyle/>
        <a:p>
          <a:endParaRPr lang="en-US"/>
        </a:p>
      </dgm:t>
    </dgm:pt>
    <dgm:pt modelId="{35A84A53-DA23-4379-A00B-FABA6A17BC40}" type="pres">
      <dgm:prSet presAssocID="{0A7D2B98-96F6-4D0C-9C9D-A88A60D2A62E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3BCF45C0-E4AD-4965-AD75-62855199A73D}" type="pres">
      <dgm:prSet presAssocID="{0A7D2B98-96F6-4D0C-9C9D-A88A60D2A62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57AF0F-1795-48E5-B31D-366AD071DC9B}" type="pres">
      <dgm:prSet presAssocID="{0A7D2B98-96F6-4D0C-9C9D-A88A60D2A62E}" presName="negativeSpace" presStyleCnt="0"/>
      <dgm:spPr/>
      <dgm:t>
        <a:bodyPr/>
        <a:lstStyle/>
        <a:p>
          <a:endParaRPr lang="en-US"/>
        </a:p>
      </dgm:t>
    </dgm:pt>
    <dgm:pt modelId="{DEF0E2D4-DF21-498A-80C9-FBE3453F88CB}" type="pres">
      <dgm:prSet presAssocID="{0A7D2B98-96F6-4D0C-9C9D-A88A60D2A62E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F66D10-7869-4D09-B17A-84365E89680C}" srcId="{0A7D2B98-96F6-4D0C-9C9D-A88A60D2A62E}" destId="{9E5F9B46-2754-4762-93FB-0B6191CA932D}" srcOrd="0" destOrd="0" parTransId="{E3D9C574-4DD5-4578-AC9A-3B2FB1CE9134}" sibTransId="{5DD037E4-C06E-482D-9187-10181835CF22}"/>
    <dgm:cxn modelId="{217669AC-477D-4FBB-8695-23803546D8B6}" type="presOf" srcId="{0A7D2B98-96F6-4D0C-9C9D-A88A60D2A62E}" destId="{3BCF45C0-E4AD-4965-AD75-62855199A73D}" srcOrd="1" destOrd="0" presId="urn:microsoft.com/office/officeart/2005/8/layout/list1"/>
    <dgm:cxn modelId="{32C2BCBE-A969-4FFA-A4AC-8281925A6862}" srcId="{1599BCE1-7E4E-4E91-9759-597971E05D74}" destId="{0A7D2B98-96F6-4D0C-9C9D-A88A60D2A62E}" srcOrd="0" destOrd="0" parTransId="{90A1EAA2-8B8E-4DDF-95B4-32B24E8DBDCC}" sibTransId="{70E2A5AD-2281-49BF-B5D1-E69CF558BCD6}"/>
    <dgm:cxn modelId="{733BAB9B-D8A4-440E-A9B6-0166CBF21577}" type="presOf" srcId="{1599BCE1-7E4E-4E91-9759-597971E05D74}" destId="{0F81A78E-CC09-4660-8F4B-B3A1C2BDC134}" srcOrd="0" destOrd="0" presId="urn:microsoft.com/office/officeart/2005/8/layout/list1"/>
    <dgm:cxn modelId="{15DEBCEC-6B3E-416D-B4D8-6076D35D1A43}" type="presOf" srcId="{9E5F9B46-2754-4762-93FB-0B6191CA932D}" destId="{DEF0E2D4-DF21-498A-80C9-FBE3453F88CB}" srcOrd="0" destOrd="0" presId="urn:microsoft.com/office/officeart/2005/8/layout/list1"/>
    <dgm:cxn modelId="{215B23B6-B718-469E-BDE1-F5A7BB178ECF}" type="presOf" srcId="{0A7D2B98-96F6-4D0C-9C9D-A88A60D2A62E}" destId="{35A84A53-DA23-4379-A00B-FABA6A17BC40}" srcOrd="0" destOrd="0" presId="urn:microsoft.com/office/officeart/2005/8/layout/list1"/>
    <dgm:cxn modelId="{3168A604-5F95-43AC-B047-64BE8A9C13EE}" type="presParOf" srcId="{0F81A78E-CC09-4660-8F4B-B3A1C2BDC134}" destId="{610D6E1E-9D2B-4C6E-A552-12F23ACD5D1B}" srcOrd="0" destOrd="0" presId="urn:microsoft.com/office/officeart/2005/8/layout/list1"/>
    <dgm:cxn modelId="{9C6CB460-4DB8-4B34-8FA3-5D048E5A38C6}" type="presParOf" srcId="{610D6E1E-9D2B-4C6E-A552-12F23ACD5D1B}" destId="{35A84A53-DA23-4379-A00B-FABA6A17BC40}" srcOrd="0" destOrd="0" presId="urn:microsoft.com/office/officeart/2005/8/layout/list1"/>
    <dgm:cxn modelId="{A996A6F9-1E0E-4E4E-9F2A-F2A43994D343}" type="presParOf" srcId="{610D6E1E-9D2B-4C6E-A552-12F23ACD5D1B}" destId="{3BCF45C0-E4AD-4965-AD75-62855199A73D}" srcOrd="1" destOrd="0" presId="urn:microsoft.com/office/officeart/2005/8/layout/list1"/>
    <dgm:cxn modelId="{1BB64FE9-CA2D-43AB-9E9C-83B75384AD76}" type="presParOf" srcId="{0F81A78E-CC09-4660-8F4B-B3A1C2BDC134}" destId="{1857AF0F-1795-48E5-B31D-366AD071DC9B}" srcOrd="1" destOrd="0" presId="urn:microsoft.com/office/officeart/2005/8/layout/list1"/>
    <dgm:cxn modelId="{19C115D7-E5FF-4035-AEA1-112E3C23BFC5}" type="presParOf" srcId="{0F81A78E-CC09-4660-8F4B-B3A1C2BDC134}" destId="{DEF0E2D4-DF21-498A-80C9-FBE3453F88C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9C2D6D-4356-45BF-AB0A-40C02F474C06}" type="doc">
      <dgm:prSet loTypeId="urn:microsoft.com/office/officeart/2005/8/layout/vList3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FBF5DC1-9EDA-4325-BE66-E7AC26D0999E}">
      <dgm:prSet phldrT="[Text]"/>
      <dgm:spPr/>
      <dgm:t>
        <a:bodyPr/>
        <a:lstStyle/>
        <a:p>
          <a:r>
            <a:rPr lang="en-US" dirty="0" smtClean="0"/>
            <a:t>Traceability</a:t>
          </a:r>
          <a:endParaRPr lang="en-US" dirty="0"/>
        </a:p>
      </dgm:t>
    </dgm:pt>
    <dgm:pt modelId="{04FCF13F-2281-4071-A972-7CDD31F3032F}" type="parTrans" cxnId="{0A58A8C6-B142-411F-925C-7B28F0A55F4A}">
      <dgm:prSet/>
      <dgm:spPr/>
      <dgm:t>
        <a:bodyPr/>
        <a:lstStyle/>
        <a:p>
          <a:endParaRPr lang="en-US"/>
        </a:p>
      </dgm:t>
    </dgm:pt>
    <dgm:pt modelId="{8791EAE5-F511-4723-96CA-BA90F8FB6B72}" type="sibTrans" cxnId="{0A58A8C6-B142-411F-925C-7B28F0A55F4A}">
      <dgm:prSet/>
      <dgm:spPr/>
      <dgm:t>
        <a:bodyPr/>
        <a:lstStyle/>
        <a:p>
          <a:endParaRPr lang="en-US"/>
        </a:p>
      </dgm:t>
    </dgm:pt>
    <dgm:pt modelId="{8014172D-3E09-40D5-9466-846667675328}">
      <dgm:prSet phldrT="[Text]"/>
      <dgm:spPr/>
      <dgm:t>
        <a:bodyPr/>
        <a:lstStyle/>
        <a:p>
          <a:r>
            <a:rPr lang="en-US" dirty="0" smtClean="0"/>
            <a:t>Accuracy</a:t>
          </a:r>
          <a:endParaRPr lang="en-US" dirty="0"/>
        </a:p>
      </dgm:t>
    </dgm:pt>
    <dgm:pt modelId="{6FAC895B-431F-4773-AE69-445762923D58}" type="parTrans" cxnId="{03E014D8-4237-4EA1-A8BF-E833697CF5FC}">
      <dgm:prSet/>
      <dgm:spPr/>
      <dgm:t>
        <a:bodyPr/>
        <a:lstStyle/>
        <a:p>
          <a:endParaRPr lang="en-US"/>
        </a:p>
      </dgm:t>
    </dgm:pt>
    <dgm:pt modelId="{E43C1F75-066B-4EA3-9EC0-93BD01DE3F13}" type="sibTrans" cxnId="{03E014D8-4237-4EA1-A8BF-E833697CF5FC}">
      <dgm:prSet/>
      <dgm:spPr/>
      <dgm:t>
        <a:bodyPr/>
        <a:lstStyle/>
        <a:p>
          <a:endParaRPr lang="en-US"/>
        </a:p>
      </dgm:t>
    </dgm:pt>
    <dgm:pt modelId="{0D6918E4-83F6-495F-AB23-8E28F15C535D}">
      <dgm:prSet phldrT="[Text]"/>
      <dgm:spPr/>
      <dgm:t>
        <a:bodyPr/>
        <a:lstStyle/>
        <a:p>
          <a:r>
            <a:rPr lang="en-US" dirty="0" smtClean="0"/>
            <a:t>Scalability</a:t>
          </a:r>
          <a:endParaRPr lang="en-US" dirty="0"/>
        </a:p>
      </dgm:t>
    </dgm:pt>
    <dgm:pt modelId="{9DAC63DE-583E-4C32-810D-E43ECE0F64D5}" type="parTrans" cxnId="{305EE935-F17B-492F-B550-171C4F671DF7}">
      <dgm:prSet/>
      <dgm:spPr/>
      <dgm:t>
        <a:bodyPr/>
        <a:lstStyle/>
        <a:p>
          <a:endParaRPr lang="en-US"/>
        </a:p>
      </dgm:t>
    </dgm:pt>
    <dgm:pt modelId="{A722C269-BA06-4511-91E1-E27B7145AF93}" type="sibTrans" cxnId="{305EE935-F17B-492F-B550-171C4F671DF7}">
      <dgm:prSet/>
      <dgm:spPr/>
      <dgm:t>
        <a:bodyPr/>
        <a:lstStyle/>
        <a:p>
          <a:endParaRPr lang="en-US"/>
        </a:p>
      </dgm:t>
    </dgm:pt>
    <dgm:pt modelId="{C858B8D1-CA4B-40D9-A6ED-2BBE05FC733C}">
      <dgm:prSet/>
      <dgm:spPr/>
      <dgm:t>
        <a:bodyPr/>
        <a:lstStyle/>
        <a:p>
          <a:r>
            <a:rPr lang="en-US" dirty="0" smtClean="0"/>
            <a:t>Customer Service</a:t>
          </a:r>
          <a:endParaRPr lang="en-US" dirty="0"/>
        </a:p>
      </dgm:t>
    </dgm:pt>
    <dgm:pt modelId="{DE8088A2-F2E0-49C2-81EF-6636A24A6353}" type="parTrans" cxnId="{BBC2102B-1745-44C1-8344-7ED8649CD352}">
      <dgm:prSet/>
      <dgm:spPr/>
      <dgm:t>
        <a:bodyPr/>
        <a:lstStyle/>
        <a:p>
          <a:endParaRPr lang="en-US"/>
        </a:p>
      </dgm:t>
    </dgm:pt>
    <dgm:pt modelId="{27438C7A-AAA7-47B9-8FC9-F4D940F105EA}" type="sibTrans" cxnId="{BBC2102B-1745-44C1-8344-7ED8649CD352}">
      <dgm:prSet/>
      <dgm:spPr/>
      <dgm:t>
        <a:bodyPr/>
        <a:lstStyle/>
        <a:p>
          <a:endParaRPr lang="en-US"/>
        </a:p>
      </dgm:t>
    </dgm:pt>
    <dgm:pt modelId="{3F12EB15-C148-4B46-AB83-2A48D44557ED}" type="pres">
      <dgm:prSet presAssocID="{A69C2D6D-4356-45BF-AB0A-40C02F474C0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B2815-052A-41B6-BA75-1E83608A5B43}" type="pres">
      <dgm:prSet presAssocID="{EFBF5DC1-9EDA-4325-BE66-E7AC26D0999E}" presName="composite" presStyleCnt="0"/>
      <dgm:spPr/>
    </dgm:pt>
    <dgm:pt modelId="{7D37BEDF-5E0B-40EA-B94B-24F1FEDB312B}" type="pres">
      <dgm:prSet presAssocID="{EFBF5DC1-9EDA-4325-BE66-E7AC26D0999E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70484AA-A5DA-40E4-96EA-B69C0C95FBAD}" type="pres">
      <dgm:prSet presAssocID="{EFBF5DC1-9EDA-4325-BE66-E7AC26D0999E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40FE2-714F-41D5-925A-A7A587914102}" type="pres">
      <dgm:prSet presAssocID="{8791EAE5-F511-4723-96CA-BA90F8FB6B72}" presName="spacing" presStyleCnt="0"/>
      <dgm:spPr/>
    </dgm:pt>
    <dgm:pt modelId="{1A302A68-7B99-4B28-A0C3-5C5793749CD5}" type="pres">
      <dgm:prSet presAssocID="{8014172D-3E09-40D5-9466-846667675328}" presName="composite" presStyleCnt="0"/>
      <dgm:spPr/>
    </dgm:pt>
    <dgm:pt modelId="{3D062D8B-C254-4355-889C-90A8C0CA3B87}" type="pres">
      <dgm:prSet presAssocID="{8014172D-3E09-40D5-9466-846667675328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C7C16A2-C552-4678-90C7-4CE0C58CAB3D}" type="pres">
      <dgm:prSet presAssocID="{8014172D-3E09-40D5-9466-846667675328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4D57F-8887-4A25-B171-B80564F9AE5F}" type="pres">
      <dgm:prSet presAssocID="{E43C1F75-066B-4EA3-9EC0-93BD01DE3F13}" presName="spacing" presStyleCnt="0"/>
      <dgm:spPr/>
    </dgm:pt>
    <dgm:pt modelId="{06D6506C-84F9-4121-9A1E-099AFDD513F5}" type="pres">
      <dgm:prSet presAssocID="{0D6918E4-83F6-495F-AB23-8E28F15C535D}" presName="composite" presStyleCnt="0"/>
      <dgm:spPr/>
    </dgm:pt>
    <dgm:pt modelId="{37EA8F2F-985D-4F1D-A942-EF02EA6A139D}" type="pres">
      <dgm:prSet presAssocID="{0D6918E4-83F6-495F-AB23-8E28F15C535D}" presName="imgShp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A1897EF-F104-4AB5-834C-6ED41C9E9A1A}" type="pres">
      <dgm:prSet presAssocID="{0D6918E4-83F6-495F-AB23-8E28F15C535D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B1267E-3155-4F98-9BC2-E0112C624C54}" type="pres">
      <dgm:prSet presAssocID="{A722C269-BA06-4511-91E1-E27B7145AF93}" presName="spacing" presStyleCnt="0"/>
      <dgm:spPr/>
    </dgm:pt>
    <dgm:pt modelId="{9BA9BC34-CFF4-48F5-8F92-EBB2B7F9783C}" type="pres">
      <dgm:prSet presAssocID="{C858B8D1-CA4B-40D9-A6ED-2BBE05FC733C}" presName="composite" presStyleCnt="0"/>
      <dgm:spPr/>
    </dgm:pt>
    <dgm:pt modelId="{4BEA8814-BA0A-4463-84E0-F70927461FC6}" type="pres">
      <dgm:prSet presAssocID="{C858B8D1-CA4B-40D9-A6ED-2BBE05FC733C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8E28EDC1-620F-40DF-BB51-759F71143D82}" type="pres">
      <dgm:prSet presAssocID="{C858B8D1-CA4B-40D9-A6ED-2BBE05FC733C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58A8C6-B142-411F-925C-7B28F0A55F4A}" srcId="{A69C2D6D-4356-45BF-AB0A-40C02F474C06}" destId="{EFBF5DC1-9EDA-4325-BE66-E7AC26D0999E}" srcOrd="0" destOrd="0" parTransId="{04FCF13F-2281-4071-A972-7CDD31F3032F}" sibTransId="{8791EAE5-F511-4723-96CA-BA90F8FB6B72}"/>
    <dgm:cxn modelId="{305EE935-F17B-492F-B550-171C4F671DF7}" srcId="{A69C2D6D-4356-45BF-AB0A-40C02F474C06}" destId="{0D6918E4-83F6-495F-AB23-8E28F15C535D}" srcOrd="2" destOrd="0" parTransId="{9DAC63DE-583E-4C32-810D-E43ECE0F64D5}" sibTransId="{A722C269-BA06-4511-91E1-E27B7145AF93}"/>
    <dgm:cxn modelId="{7497E062-ABD2-42E8-A507-8999EE384CEF}" type="presOf" srcId="{A69C2D6D-4356-45BF-AB0A-40C02F474C06}" destId="{3F12EB15-C148-4B46-AB83-2A48D44557ED}" srcOrd="0" destOrd="0" presId="urn:microsoft.com/office/officeart/2005/8/layout/vList3"/>
    <dgm:cxn modelId="{03E014D8-4237-4EA1-A8BF-E833697CF5FC}" srcId="{A69C2D6D-4356-45BF-AB0A-40C02F474C06}" destId="{8014172D-3E09-40D5-9466-846667675328}" srcOrd="1" destOrd="0" parTransId="{6FAC895B-431F-4773-AE69-445762923D58}" sibTransId="{E43C1F75-066B-4EA3-9EC0-93BD01DE3F13}"/>
    <dgm:cxn modelId="{BBC2102B-1745-44C1-8344-7ED8649CD352}" srcId="{A69C2D6D-4356-45BF-AB0A-40C02F474C06}" destId="{C858B8D1-CA4B-40D9-A6ED-2BBE05FC733C}" srcOrd="3" destOrd="0" parTransId="{DE8088A2-F2E0-49C2-81EF-6636A24A6353}" sibTransId="{27438C7A-AAA7-47B9-8FC9-F4D940F105EA}"/>
    <dgm:cxn modelId="{098D0437-38DA-4C8D-8D7C-94BF415ACAE6}" type="presOf" srcId="{EFBF5DC1-9EDA-4325-BE66-E7AC26D0999E}" destId="{970484AA-A5DA-40E4-96EA-B69C0C95FBAD}" srcOrd="0" destOrd="0" presId="urn:microsoft.com/office/officeart/2005/8/layout/vList3"/>
    <dgm:cxn modelId="{A5C32ADF-066D-44BC-BA73-AFDF03C4FDBF}" type="presOf" srcId="{8014172D-3E09-40D5-9466-846667675328}" destId="{9C7C16A2-C552-4678-90C7-4CE0C58CAB3D}" srcOrd="0" destOrd="0" presId="urn:microsoft.com/office/officeart/2005/8/layout/vList3"/>
    <dgm:cxn modelId="{D46012DF-7837-4627-9F95-CB44647ECA4D}" type="presOf" srcId="{0D6918E4-83F6-495F-AB23-8E28F15C535D}" destId="{EA1897EF-F104-4AB5-834C-6ED41C9E9A1A}" srcOrd="0" destOrd="0" presId="urn:microsoft.com/office/officeart/2005/8/layout/vList3"/>
    <dgm:cxn modelId="{20D482E2-C006-4591-B21E-B31DD00B0E81}" type="presOf" srcId="{C858B8D1-CA4B-40D9-A6ED-2BBE05FC733C}" destId="{8E28EDC1-620F-40DF-BB51-759F71143D82}" srcOrd="0" destOrd="0" presId="urn:microsoft.com/office/officeart/2005/8/layout/vList3"/>
    <dgm:cxn modelId="{1A12F514-285A-42D0-9D41-938548AD546B}" type="presParOf" srcId="{3F12EB15-C148-4B46-AB83-2A48D44557ED}" destId="{F98B2815-052A-41B6-BA75-1E83608A5B43}" srcOrd="0" destOrd="0" presId="urn:microsoft.com/office/officeart/2005/8/layout/vList3"/>
    <dgm:cxn modelId="{43E735A0-3E13-48A9-AE39-4D2A4B9C2E49}" type="presParOf" srcId="{F98B2815-052A-41B6-BA75-1E83608A5B43}" destId="{7D37BEDF-5E0B-40EA-B94B-24F1FEDB312B}" srcOrd="0" destOrd="0" presId="urn:microsoft.com/office/officeart/2005/8/layout/vList3"/>
    <dgm:cxn modelId="{C33EB558-EA87-49BA-9EE1-F6A4C2DD5347}" type="presParOf" srcId="{F98B2815-052A-41B6-BA75-1E83608A5B43}" destId="{970484AA-A5DA-40E4-96EA-B69C0C95FBAD}" srcOrd="1" destOrd="0" presId="urn:microsoft.com/office/officeart/2005/8/layout/vList3"/>
    <dgm:cxn modelId="{44BCC93F-B810-4C25-A43C-600FEBD468DA}" type="presParOf" srcId="{3F12EB15-C148-4B46-AB83-2A48D44557ED}" destId="{C9C40FE2-714F-41D5-925A-A7A587914102}" srcOrd="1" destOrd="0" presId="urn:microsoft.com/office/officeart/2005/8/layout/vList3"/>
    <dgm:cxn modelId="{C4C0C0E7-414B-4E06-B6F7-9EA81E7FB08A}" type="presParOf" srcId="{3F12EB15-C148-4B46-AB83-2A48D44557ED}" destId="{1A302A68-7B99-4B28-A0C3-5C5793749CD5}" srcOrd="2" destOrd="0" presId="urn:microsoft.com/office/officeart/2005/8/layout/vList3"/>
    <dgm:cxn modelId="{59EAD276-B9A4-470B-A74F-ACD4278890C4}" type="presParOf" srcId="{1A302A68-7B99-4B28-A0C3-5C5793749CD5}" destId="{3D062D8B-C254-4355-889C-90A8C0CA3B87}" srcOrd="0" destOrd="0" presId="urn:microsoft.com/office/officeart/2005/8/layout/vList3"/>
    <dgm:cxn modelId="{8B538B3B-AF89-4356-BFB4-7E85FB3DF31B}" type="presParOf" srcId="{1A302A68-7B99-4B28-A0C3-5C5793749CD5}" destId="{9C7C16A2-C552-4678-90C7-4CE0C58CAB3D}" srcOrd="1" destOrd="0" presId="urn:microsoft.com/office/officeart/2005/8/layout/vList3"/>
    <dgm:cxn modelId="{342D240F-D0CE-44AD-8F04-E7A96EAAF6D1}" type="presParOf" srcId="{3F12EB15-C148-4B46-AB83-2A48D44557ED}" destId="{13D4D57F-8887-4A25-B171-B80564F9AE5F}" srcOrd="3" destOrd="0" presId="urn:microsoft.com/office/officeart/2005/8/layout/vList3"/>
    <dgm:cxn modelId="{7AF8F89F-A188-48BC-8248-14FFF7B6422E}" type="presParOf" srcId="{3F12EB15-C148-4B46-AB83-2A48D44557ED}" destId="{06D6506C-84F9-4121-9A1E-099AFDD513F5}" srcOrd="4" destOrd="0" presId="urn:microsoft.com/office/officeart/2005/8/layout/vList3"/>
    <dgm:cxn modelId="{6BC5571E-FA7C-41A2-A8BC-BF5C986B2AD3}" type="presParOf" srcId="{06D6506C-84F9-4121-9A1E-099AFDD513F5}" destId="{37EA8F2F-985D-4F1D-A942-EF02EA6A139D}" srcOrd="0" destOrd="0" presId="urn:microsoft.com/office/officeart/2005/8/layout/vList3"/>
    <dgm:cxn modelId="{EC57BDF9-C83F-47B0-BB3E-FD307C400142}" type="presParOf" srcId="{06D6506C-84F9-4121-9A1E-099AFDD513F5}" destId="{EA1897EF-F104-4AB5-834C-6ED41C9E9A1A}" srcOrd="1" destOrd="0" presId="urn:microsoft.com/office/officeart/2005/8/layout/vList3"/>
    <dgm:cxn modelId="{2DF40B52-77C5-452A-A7DB-7226304CFBFC}" type="presParOf" srcId="{3F12EB15-C148-4B46-AB83-2A48D44557ED}" destId="{3EB1267E-3155-4F98-9BC2-E0112C624C54}" srcOrd="5" destOrd="0" presId="urn:microsoft.com/office/officeart/2005/8/layout/vList3"/>
    <dgm:cxn modelId="{F2C40CD6-971A-4993-8340-C6B8C90331E6}" type="presParOf" srcId="{3F12EB15-C148-4B46-AB83-2A48D44557ED}" destId="{9BA9BC34-CFF4-48F5-8F92-EBB2B7F9783C}" srcOrd="6" destOrd="0" presId="urn:microsoft.com/office/officeart/2005/8/layout/vList3"/>
    <dgm:cxn modelId="{25A1268D-881D-4271-BA95-B70AC64C786B}" type="presParOf" srcId="{9BA9BC34-CFF4-48F5-8F92-EBB2B7F9783C}" destId="{4BEA8814-BA0A-4463-84E0-F70927461FC6}" srcOrd="0" destOrd="0" presId="urn:microsoft.com/office/officeart/2005/8/layout/vList3"/>
    <dgm:cxn modelId="{620B400F-7468-4D2D-8C81-1F60A3B7BEFF}" type="presParOf" srcId="{9BA9BC34-CFF4-48F5-8F92-EBB2B7F9783C}" destId="{8E28EDC1-620F-40DF-BB51-759F71143D8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599BCE1-7E4E-4E91-9759-597971E05D74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8C555E-BE3A-4774-A4F7-8597B93F9DDA}">
      <dgm:prSet phldrT="[Text]"/>
      <dgm:spPr/>
      <dgm:t>
        <a:bodyPr/>
        <a:lstStyle/>
        <a:p>
          <a:r>
            <a:rPr lang="en-US" b="1" dirty="0" smtClean="0">
              <a:latin typeface="Arial" pitchFamily="34" charset="0"/>
              <a:cs typeface="Arial" pitchFamily="34" charset="0"/>
            </a:rPr>
            <a:t>A solution that will evolve with you</a:t>
          </a:r>
          <a:endParaRPr lang="en-US" dirty="0"/>
        </a:p>
      </dgm:t>
    </dgm:pt>
    <dgm:pt modelId="{14279275-DFEC-4256-B6A5-4BC2135F5088}" type="parTrans" cxnId="{2A2EF7E7-B713-4346-A1EA-BEA2D21D76D6}">
      <dgm:prSet/>
      <dgm:spPr/>
      <dgm:t>
        <a:bodyPr/>
        <a:lstStyle/>
        <a:p>
          <a:endParaRPr lang="en-US"/>
        </a:p>
      </dgm:t>
    </dgm:pt>
    <dgm:pt modelId="{57B4B169-2F9F-46F2-AB5D-FBBE97E5D634}" type="sibTrans" cxnId="{2A2EF7E7-B713-4346-A1EA-BEA2D21D76D6}">
      <dgm:prSet/>
      <dgm:spPr/>
      <dgm:t>
        <a:bodyPr/>
        <a:lstStyle/>
        <a:p>
          <a:endParaRPr lang="en-US"/>
        </a:p>
      </dgm:t>
    </dgm:pt>
    <dgm:pt modelId="{323468A4-E4E0-449D-8FBA-EC2E805A31CA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Integrate multiple (disparate) systems and multiple ERP systems.</a:t>
          </a:r>
        </a:p>
      </dgm:t>
    </dgm:pt>
    <dgm:pt modelId="{7A252B2C-C231-4EE7-9B50-F71EFAB12965}" type="sibTrans" cxnId="{A962033E-9CB7-4155-B5D3-8B31EEB49FE9}">
      <dgm:prSet/>
      <dgm:spPr/>
      <dgm:t>
        <a:bodyPr/>
        <a:lstStyle/>
        <a:p>
          <a:endParaRPr lang="en-US"/>
        </a:p>
      </dgm:t>
    </dgm:pt>
    <dgm:pt modelId="{4C220BC6-6B08-41DB-AC81-33D5ED98BDB0}" type="parTrans" cxnId="{A962033E-9CB7-4155-B5D3-8B31EEB49FE9}">
      <dgm:prSet/>
      <dgm:spPr/>
      <dgm:t>
        <a:bodyPr/>
        <a:lstStyle/>
        <a:p>
          <a:endParaRPr lang="en-US"/>
        </a:p>
      </dgm:t>
    </dgm:pt>
    <dgm:pt modelId="{A84769C4-5390-46B7-A701-FC35653DA7D3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Integrate with third-party inventory management solutions.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3B000130-9DFF-477C-B20D-EEE4F8FAD817}" type="sibTrans" cxnId="{9D5BB6DE-135C-4AC4-B2ED-FE08CAD114E4}">
      <dgm:prSet/>
      <dgm:spPr/>
      <dgm:t>
        <a:bodyPr/>
        <a:lstStyle/>
        <a:p>
          <a:endParaRPr lang="en-US"/>
        </a:p>
      </dgm:t>
    </dgm:pt>
    <dgm:pt modelId="{9512EA6E-C3FC-4DAD-A640-4F60FBE93FE8}" type="parTrans" cxnId="{9D5BB6DE-135C-4AC4-B2ED-FE08CAD114E4}">
      <dgm:prSet/>
      <dgm:spPr/>
      <dgm:t>
        <a:bodyPr/>
        <a:lstStyle/>
        <a:p>
          <a:endParaRPr lang="en-US"/>
        </a:p>
      </dgm:t>
    </dgm:pt>
    <dgm:pt modelId="{0C63BB60-E8FD-4D95-9CA1-5320FE2A225F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Integrate with multi-carrier shipping and automated equipment.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B5FE2617-4A49-4F58-BCB4-1A0D4B7C840B}" type="sibTrans" cxnId="{0C246BBD-81F0-4E5C-8A84-876DC85831EC}">
      <dgm:prSet/>
      <dgm:spPr/>
      <dgm:t>
        <a:bodyPr/>
        <a:lstStyle/>
        <a:p>
          <a:endParaRPr lang="en-US"/>
        </a:p>
      </dgm:t>
    </dgm:pt>
    <dgm:pt modelId="{DEEB9D04-5D3B-4F24-B1F9-AEEE7EB74918}" type="parTrans" cxnId="{0C246BBD-81F0-4E5C-8A84-876DC85831EC}">
      <dgm:prSet/>
      <dgm:spPr/>
      <dgm:t>
        <a:bodyPr/>
        <a:lstStyle/>
        <a:p>
          <a:endParaRPr lang="en-US"/>
        </a:p>
      </dgm:t>
    </dgm:pt>
    <dgm:pt modelId="{FD045049-B14B-408C-8833-03C090084024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Add new workflows, new product lines and new facilities.</a:t>
          </a:r>
          <a:endParaRPr lang="en-US" dirty="0"/>
        </a:p>
      </dgm:t>
    </dgm:pt>
    <dgm:pt modelId="{436BBAB2-7EA5-4A18-8F7D-7150FB13C385}" type="sibTrans" cxnId="{7FFE4659-64BB-4289-AE30-531D6EB3482E}">
      <dgm:prSet/>
      <dgm:spPr/>
      <dgm:t>
        <a:bodyPr/>
        <a:lstStyle/>
        <a:p>
          <a:endParaRPr lang="en-US"/>
        </a:p>
      </dgm:t>
    </dgm:pt>
    <dgm:pt modelId="{83AB2EFC-FC4A-41DB-8D67-9A621A75BE25}" type="parTrans" cxnId="{7FFE4659-64BB-4289-AE30-531D6EB3482E}">
      <dgm:prSet/>
      <dgm:spPr/>
      <dgm:t>
        <a:bodyPr/>
        <a:lstStyle/>
        <a:p>
          <a:endParaRPr lang="en-US"/>
        </a:p>
      </dgm:t>
    </dgm:pt>
    <dgm:pt modelId="{0F81A78E-CC09-4660-8F4B-B3A1C2BDC134}" type="pres">
      <dgm:prSet presAssocID="{1599BCE1-7E4E-4E91-9759-597971E05D7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99B830-4992-4A73-995A-D375F6BF9A45}" type="pres">
      <dgm:prSet presAssocID="{EF8C555E-BE3A-4774-A4F7-8597B93F9DDA}" presName="parentLin" presStyleCnt="0"/>
      <dgm:spPr/>
      <dgm:t>
        <a:bodyPr/>
        <a:lstStyle/>
        <a:p>
          <a:endParaRPr lang="en-US"/>
        </a:p>
      </dgm:t>
    </dgm:pt>
    <dgm:pt modelId="{88639E55-577D-428B-9E8D-A2BB987B46C7}" type="pres">
      <dgm:prSet presAssocID="{EF8C555E-BE3A-4774-A4F7-8597B93F9DDA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E25F31AB-7341-4A68-AE60-C17322791F9F}" type="pres">
      <dgm:prSet presAssocID="{EF8C555E-BE3A-4774-A4F7-8597B93F9DD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94E262-7BED-4166-8A17-A231C11A76CC}" type="pres">
      <dgm:prSet presAssocID="{EF8C555E-BE3A-4774-A4F7-8597B93F9DDA}" presName="negativeSpace" presStyleCnt="0"/>
      <dgm:spPr/>
      <dgm:t>
        <a:bodyPr/>
        <a:lstStyle/>
        <a:p>
          <a:endParaRPr lang="en-US"/>
        </a:p>
      </dgm:t>
    </dgm:pt>
    <dgm:pt modelId="{A9B28AE5-BA55-4DFE-B405-EC110E81408F}" type="pres">
      <dgm:prSet presAssocID="{EF8C555E-BE3A-4774-A4F7-8597B93F9DDA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5BB6DE-135C-4AC4-B2ED-FE08CAD114E4}" srcId="{EF8C555E-BE3A-4774-A4F7-8597B93F9DDA}" destId="{A84769C4-5390-46B7-A701-FC35653DA7D3}" srcOrd="2" destOrd="0" parTransId="{9512EA6E-C3FC-4DAD-A640-4F60FBE93FE8}" sibTransId="{3B000130-9DFF-477C-B20D-EEE4F8FAD817}"/>
    <dgm:cxn modelId="{2A2EF7E7-B713-4346-A1EA-BEA2D21D76D6}" srcId="{1599BCE1-7E4E-4E91-9759-597971E05D74}" destId="{EF8C555E-BE3A-4774-A4F7-8597B93F9DDA}" srcOrd="0" destOrd="0" parTransId="{14279275-DFEC-4256-B6A5-4BC2135F5088}" sibTransId="{57B4B169-2F9F-46F2-AB5D-FBBE97E5D634}"/>
    <dgm:cxn modelId="{B4BC5704-5080-47DC-B831-50BBCE0E00A9}" type="presOf" srcId="{323468A4-E4E0-449D-8FBA-EC2E805A31CA}" destId="{A9B28AE5-BA55-4DFE-B405-EC110E81408F}" srcOrd="0" destOrd="3" presId="urn:microsoft.com/office/officeart/2005/8/layout/list1"/>
    <dgm:cxn modelId="{0C246BBD-81F0-4E5C-8A84-876DC85831EC}" srcId="{EF8C555E-BE3A-4774-A4F7-8597B93F9DDA}" destId="{0C63BB60-E8FD-4D95-9CA1-5320FE2A225F}" srcOrd="1" destOrd="0" parTransId="{DEEB9D04-5D3B-4F24-B1F9-AEEE7EB74918}" sibTransId="{B5FE2617-4A49-4F58-BCB4-1A0D4B7C840B}"/>
    <dgm:cxn modelId="{3C793195-9740-4F8A-94E1-F71A3B95DEAD}" type="presOf" srcId="{FD045049-B14B-408C-8833-03C090084024}" destId="{A9B28AE5-BA55-4DFE-B405-EC110E81408F}" srcOrd="0" destOrd="0" presId="urn:microsoft.com/office/officeart/2005/8/layout/list1"/>
    <dgm:cxn modelId="{7FFE4659-64BB-4289-AE30-531D6EB3482E}" srcId="{EF8C555E-BE3A-4774-A4F7-8597B93F9DDA}" destId="{FD045049-B14B-408C-8833-03C090084024}" srcOrd="0" destOrd="0" parTransId="{83AB2EFC-FC4A-41DB-8D67-9A621A75BE25}" sibTransId="{436BBAB2-7EA5-4A18-8F7D-7150FB13C385}"/>
    <dgm:cxn modelId="{6FA4C11C-1A73-4B21-AE07-6EF8C78932A7}" type="presOf" srcId="{EF8C555E-BE3A-4774-A4F7-8597B93F9DDA}" destId="{88639E55-577D-428B-9E8D-A2BB987B46C7}" srcOrd="0" destOrd="0" presId="urn:microsoft.com/office/officeart/2005/8/layout/list1"/>
    <dgm:cxn modelId="{A962033E-9CB7-4155-B5D3-8B31EEB49FE9}" srcId="{EF8C555E-BE3A-4774-A4F7-8597B93F9DDA}" destId="{323468A4-E4E0-449D-8FBA-EC2E805A31CA}" srcOrd="3" destOrd="0" parTransId="{4C220BC6-6B08-41DB-AC81-33D5ED98BDB0}" sibTransId="{7A252B2C-C231-4EE7-9B50-F71EFAB12965}"/>
    <dgm:cxn modelId="{F09D5DAD-FB79-4710-A17E-DB89C5058C0D}" type="presOf" srcId="{1599BCE1-7E4E-4E91-9759-597971E05D74}" destId="{0F81A78E-CC09-4660-8F4B-B3A1C2BDC134}" srcOrd="0" destOrd="0" presId="urn:microsoft.com/office/officeart/2005/8/layout/list1"/>
    <dgm:cxn modelId="{8C121405-0DCD-4D4A-8A11-95C7FF514631}" type="presOf" srcId="{0C63BB60-E8FD-4D95-9CA1-5320FE2A225F}" destId="{A9B28AE5-BA55-4DFE-B405-EC110E81408F}" srcOrd="0" destOrd="1" presId="urn:microsoft.com/office/officeart/2005/8/layout/list1"/>
    <dgm:cxn modelId="{BEE4515C-6E36-49E2-A341-4251D8A60415}" type="presOf" srcId="{A84769C4-5390-46B7-A701-FC35653DA7D3}" destId="{A9B28AE5-BA55-4DFE-B405-EC110E81408F}" srcOrd="0" destOrd="2" presId="urn:microsoft.com/office/officeart/2005/8/layout/list1"/>
    <dgm:cxn modelId="{CD8F86F3-15BC-4907-8ADA-08E4E57A872B}" type="presOf" srcId="{EF8C555E-BE3A-4774-A4F7-8597B93F9DDA}" destId="{E25F31AB-7341-4A68-AE60-C17322791F9F}" srcOrd="1" destOrd="0" presId="urn:microsoft.com/office/officeart/2005/8/layout/list1"/>
    <dgm:cxn modelId="{C4D20FA5-0A0C-44ED-949F-AC4D735AFC67}" type="presParOf" srcId="{0F81A78E-CC09-4660-8F4B-B3A1C2BDC134}" destId="{2299B830-4992-4A73-995A-D375F6BF9A45}" srcOrd="0" destOrd="0" presId="urn:microsoft.com/office/officeart/2005/8/layout/list1"/>
    <dgm:cxn modelId="{9020D6EE-F8E1-4520-BB7E-14959D8B20F0}" type="presParOf" srcId="{2299B830-4992-4A73-995A-D375F6BF9A45}" destId="{88639E55-577D-428B-9E8D-A2BB987B46C7}" srcOrd="0" destOrd="0" presId="urn:microsoft.com/office/officeart/2005/8/layout/list1"/>
    <dgm:cxn modelId="{6C16B417-8150-4783-BC24-8F0FC8491A1E}" type="presParOf" srcId="{2299B830-4992-4A73-995A-D375F6BF9A45}" destId="{E25F31AB-7341-4A68-AE60-C17322791F9F}" srcOrd="1" destOrd="0" presId="urn:microsoft.com/office/officeart/2005/8/layout/list1"/>
    <dgm:cxn modelId="{996481AA-4C61-4D49-92B7-6A62BE6AACE9}" type="presParOf" srcId="{0F81A78E-CC09-4660-8F4B-B3A1C2BDC134}" destId="{AE94E262-7BED-4166-8A17-A231C11A76CC}" srcOrd="1" destOrd="0" presId="urn:microsoft.com/office/officeart/2005/8/layout/list1"/>
    <dgm:cxn modelId="{CF662B2F-682B-40C1-AD09-0AB9911E13A2}" type="presParOf" srcId="{0F81A78E-CC09-4660-8F4B-B3A1C2BDC134}" destId="{A9B28AE5-BA55-4DFE-B405-EC110E81408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599BCE1-7E4E-4E91-9759-597971E05D74}" type="doc">
      <dgm:prSet loTypeId="urn:microsoft.com/office/officeart/2005/8/layout/list1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1EA28C5F-A0CD-426D-8929-7A316680BE39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Achieve a low total cost of ownership and quick ROI.</a:t>
          </a:r>
          <a:endParaRPr lang="en-US" dirty="0"/>
        </a:p>
      </dgm:t>
    </dgm:pt>
    <dgm:pt modelId="{A6DDE00D-954E-4A4F-AA25-3A557BEAF0EE}" type="parTrans" cxnId="{7014AF21-ECFC-4400-9202-A4854F924AB2}">
      <dgm:prSet/>
      <dgm:spPr/>
      <dgm:t>
        <a:bodyPr/>
        <a:lstStyle/>
        <a:p>
          <a:endParaRPr lang="en-US"/>
        </a:p>
      </dgm:t>
    </dgm:pt>
    <dgm:pt modelId="{4398EAA5-55D3-43DC-A697-AD97B7FFEE2E}" type="sibTrans" cxnId="{7014AF21-ECFC-4400-9202-A4854F924AB2}">
      <dgm:prSet/>
      <dgm:spPr/>
      <dgm:t>
        <a:bodyPr/>
        <a:lstStyle/>
        <a:p>
          <a:endParaRPr lang="en-US"/>
        </a:p>
      </dgm:t>
    </dgm:pt>
    <dgm:pt modelId="{49FEAE2A-DB23-4625-A194-CE08F78E6DF9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Administer one single-source platform for all your mobility and automation needs.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F3898F17-D312-41BE-8B34-8F187E264923}" type="parTrans" cxnId="{CAF67DF1-C1A4-436E-8B32-036FF1DFEF37}">
      <dgm:prSet/>
      <dgm:spPr/>
      <dgm:t>
        <a:bodyPr/>
        <a:lstStyle/>
        <a:p>
          <a:endParaRPr lang="en-US"/>
        </a:p>
      </dgm:t>
    </dgm:pt>
    <dgm:pt modelId="{456579DE-F47C-4FCB-BBC6-D168C015C4B2}" type="sibTrans" cxnId="{CAF67DF1-C1A4-436E-8B32-036FF1DFEF37}">
      <dgm:prSet/>
      <dgm:spPr/>
      <dgm:t>
        <a:bodyPr/>
        <a:lstStyle/>
        <a:p>
          <a:endParaRPr lang="en-US"/>
        </a:p>
      </dgm:t>
    </dgm:pt>
    <dgm:pt modelId="{E58D6B2C-89FB-46B4-B65A-CC21470291DF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Manage and maintain one platform with minimal effort.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F9B2EF96-4785-48D1-9F9F-4D5791D57C6A}" type="parTrans" cxnId="{932D6339-D9E0-43D2-B22D-E86141B32C4C}">
      <dgm:prSet/>
      <dgm:spPr/>
      <dgm:t>
        <a:bodyPr/>
        <a:lstStyle/>
        <a:p>
          <a:endParaRPr lang="en-US"/>
        </a:p>
      </dgm:t>
    </dgm:pt>
    <dgm:pt modelId="{AB49D96F-DA2C-47F9-B1D5-988DBAAF2A83}" type="sibTrans" cxnId="{932D6339-D9E0-43D2-B22D-E86141B32C4C}">
      <dgm:prSet/>
      <dgm:spPr/>
      <dgm:t>
        <a:bodyPr/>
        <a:lstStyle/>
        <a:p>
          <a:endParaRPr lang="en-US"/>
        </a:p>
      </dgm:t>
    </dgm:pt>
    <dgm:pt modelId="{4F0EBA4E-3E5A-4F86-A736-6C8538DC0FBA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Easily upgrade your front-end systems when you upgrade your SAP Business One system.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68D662EB-904D-4D97-AA26-24B791CE8447}" type="parTrans" cxnId="{26D6499E-E60E-43DE-90DF-3765BBCD4191}">
      <dgm:prSet/>
      <dgm:spPr/>
      <dgm:t>
        <a:bodyPr/>
        <a:lstStyle/>
        <a:p>
          <a:endParaRPr lang="en-US"/>
        </a:p>
      </dgm:t>
    </dgm:pt>
    <dgm:pt modelId="{DAF5A939-8E21-4F61-ADF4-26608F50F9ED}" type="sibTrans" cxnId="{26D6499E-E60E-43DE-90DF-3765BBCD4191}">
      <dgm:prSet/>
      <dgm:spPr/>
      <dgm:t>
        <a:bodyPr/>
        <a:lstStyle/>
        <a:p>
          <a:endParaRPr lang="en-US"/>
        </a:p>
      </dgm:t>
    </dgm:pt>
    <dgm:pt modelId="{41F35F79-2104-4D4A-8490-D3C3A6F18F02}">
      <dgm:prSet phldrT="[Text]"/>
      <dgm:spPr/>
      <dgm:t>
        <a:bodyPr/>
        <a:lstStyle/>
        <a:p>
          <a:r>
            <a:rPr lang="en-US" b="1" dirty="0" smtClean="0">
              <a:latin typeface="Arial" pitchFamily="34" charset="0"/>
              <a:cs typeface="Arial" pitchFamily="34" charset="0"/>
            </a:rPr>
            <a:t>A solution that provides value</a:t>
          </a:r>
          <a:endParaRPr lang="en-US" dirty="0"/>
        </a:p>
      </dgm:t>
    </dgm:pt>
    <dgm:pt modelId="{09F97CB3-807B-4424-87B5-B773814C79FD}" type="sibTrans" cxnId="{2F20E56B-E771-41C3-B481-143F15FE6B7E}">
      <dgm:prSet/>
      <dgm:spPr/>
      <dgm:t>
        <a:bodyPr/>
        <a:lstStyle/>
        <a:p>
          <a:endParaRPr lang="en-US"/>
        </a:p>
      </dgm:t>
    </dgm:pt>
    <dgm:pt modelId="{95877930-83A6-4D57-A7B2-AFADA246E835}" type="parTrans" cxnId="{2F20E56B-E771-41C3-B481-143F15FE6B7E}">
      <dgm:prSet/>
      <dgm:spPr/>
      <dgm:t>
        <a:bodyPr/>
        <a:lstStyle/>
        <a:p>
          <a:endParaRPr lang="en-US"/>
        </a:p>
      </dgm:t>
    </dgm:pt>
    <dgm:pt modelId="{0F81A78E-CC09-4660-8F4B-B3A1C2BDC134}" type="pres">
      <dgm:prSet presAssocID="{1599BCE1-7E4E-4E91-9759-597971E05D7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625838-CFA0-495B-B4AB-5C4725049D5E}" type="pres">
      <dgm:prSet presAssocID="{41F35F79-2104-4D4A-8490-D3C3A6F18F02}" presName="parentLin" presStyleCnt="0"/>
      <dgm:spPr/>
      <dgm:t>
        <a:bodyPr/>
        <a:lstStyle/>
        <a:p>
          <a:endParaRPr lang="en-US"/>
        </a:p>
      </dgm:t>
    </dgm:pt>
    <dgm:pt modelId="{0D42AC42-1700-4015-AFCE-42133F8E3CF9}" type="pres">
      <dgm:prSet presAssocID="{41F35F79-2104-4D4A-8490-D3C3A6F18F02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472BBBB9-9472-4B4D-AC3C-F1AF5118838F}" type="pres">
      <dgm:prSet presAssocID="{41F35F79-2104-4D4A-8490-D3C3A6F18F0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95E91-76EA-44D3-8EB8-B4CE426E485F}" type="pres">
      <dgm:prSet presAssocID="{41F35F79-2104-4D4A-8490-D3C3A6F18F02}" presName="negativeSpace" presStyleCnt="0"/>
      <dgm:spPr/>
      <dgm:t>
        <a:bodyPr/>
        <a:lstStyle/>
        <a:p>
          <a:endParaRPr lang="en-US"/>
        </a:p>
      </dgm:t>
    </dgm:pt>
    <dgm:pt modelId="{D5826C2C-404D-40D7-8016-C63BD0466286}" type="pres">
      <dgm:prSet presAssocID="{41F35F79-2104-4D4A-8490-D3C3A6F18F02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C7614B-13A6-4B49-9466-EEB4382D47F0}" type="presOf" srcId="{1EA28C5F-A0CD-426D-8929-7A316680BE39}" destId="{D5826C2C-404D-40D7-8016-C63BD0466286}" srcOrd="0" destOrd="0" presId="urn:microsoft.com/office/officeart/2005/8/layout/list1"/>
    <dgm:cxn modelId="{2F20E56B-E771-41C3-B481-143F15FE6B7E}" srcId="{1599BCE1-7E4E-4E91-9759-597971E05D74}" destId="{41F35F79-2104-4D4A-8490-D3C3A6F18F02}" srcOrd="0" destOrd="0" parTransId="{95877930-83A6-4D57-A7B2-AFADA246E835}" sibTransId="{09F97CB3-807B-4424-87B5-B773814C79FD}"/>
    <dgm:cxn modelId="{CAF67DF1-C1A4-436E-8B32-036FF1DFEF37}" srcId="{41F35F79-2104-4D4A-8490-D3C3A6F18F02}" destId="{49FEAE2A-DB23-4625-A194-CE08F78E6DF9}" srcOrd="1" destOrd="0" parTransId="{F3898F17-D312-41BE-8B34-8F187E264923}" sibTransId="{456579DE-F47C-4FCB-BBC6-D168C015C4B2}"/>
    <dgm:cxn modelId="{26D6499E-E60E-43DE-90DF-3765BBCD4191}" srcId="{41F35F79-2104-4D4A-8490-D3C3A6F18F02}" destId="{4F0EBA4E-3E5A-4F86-A736-6C8538DC0FBA}" srcOrd="3" destOrd="0" parTransId="{68D662EB-904D-4D97-AA26-24B791CE8447}" sibTransId="{DAF5A939-8E21-4F61-ADF4-26608F50F9ED}"/>
    <dgm:cxn modelId="{E14E59D6-F9F0-426B-831E-FFDDD7B8AC79}" type="presOf" srcId="{49FEAE2A-DB23-4625-A194-CE08F78E6DF9}" destId="{D5826C2C-404D-40D7-8016-C63BD0466286}" srcOrd="0" destOrd="1" presId="urn:microsoft.com/office/officeart/2005/8/layout/list1"/>
    <dgm:cxn modelId="{16509501-0E61-4A29-84A1-AE29B9560266}" type="presOf" srcId="{4F0EBA4E-3E5A-4F86-A736-6C8538DC0FBA}" destId="{D5826C2C-404D-40D7-8016-C63BD0466286}" srcOrd="0" destOrd="3" presId="urn:microsoft.com/office/officeart/2005/8/layout/list1"/>
    <dgm:cxn modelId="{30F0C25B-0BB0-4AA3-B502-DFC9895C551C}" type="presOf" srcId="{1599BCE1-7E4E-4E91-9759-597971E05D74}" destId="{0F81A78E-CC09-4660-8F4B-B3A1C2BDC134}" srcOrd="0" destOrd="0" presId="urn:microsoft.com/office/officeart/2005/8/layout/list1"/>
    <dgm:cxn modelId="{932D6339-D9E0-43D2-B22D-E86141B32C4C}" srcId="{41F35F79-2104-4D4A-8490-D3C3A6F18F02}" destId="{E58D6B2C-89FB-46B4-B65A-CC21470291DF}" srcOrd="2" destOrd="0" parTransId="{F9B2EF96-4785-48D1-9F9F-4D5791D57C6A}" sibTransId="{AB49D96F-DA2C-47F9-B1D5-988DBAAF2A83}"/>
    <dgm:cxn modelId="{7014AF21-ECFC-4400-9202-A4854F924AB2}" srcId="{41F35F79-2104-4D4A-8490-D3C3A6F18F02}" destId="{1EA28C5F-A0CD-426D-8929-7A316680BE39}" srcOrd="0" destOrd="0" parTransId="{A6DDE00D-954E-4A4F-AA25-3A557BEAF0EE}" sibTransId="{4398EAA5-55D3-43DC-A697-AD97B7FFEE2E}"/>
    <dgm:cxn modelId="{EDB7C177-6523-4716-902E-9D5AEACB8C39}" type="presOf" srcId="{41F35F79-2104-4D4A-8490-D3C3A6F18F02}" destId="{472BBBB9-9472-4B4D-AC3C-F1AF5118838F}" srcOrd="1" destOrd="0" presId="urn:microsoft.com/office/officeart/2005/8/layout/list1"/>
    <dgm:cxn modelId="{4D6A88F1-5E30-4D7B-B3D0-857F9CFA8FB5}" type="presOf" srcId="{41F35F79-2104-4D4A-8490-D3C3A6F18F02}" destId="{0D42AC42-1700-4015-AFCE-42133F8E3CF9}" srcOrd="0" destOrd="0" presId="urn:microsoft.com/office/officeart/2005/8/layout/list1"/>
    <dgm:cxn modelId="{38E5E096-6048-4A38-941A-8B5EDE72DFA0}" type="presOf" srcId="{E58D6B2C-89FB-46B4-B65A-CC21470291DF}" destId="{D5826C2C-404D-40D7-8016-C63BD0466286}" srcOrd="0" destOrd="2" presId="urn:microsoft.com/office/officeart/2005/8/layout/list1"/>
    <dgm:cxn modelId="{DC717D4E-B092-443F-AB4D-ABC99F9FAA88}" type="presParOf" srcId="{0F81A78E-CC09-4660-8F4B-B3A1C2BDC134}" destId="{EC625838-CFA0-495B-B4AB-5C4725049D5E}" srcOrd="0" destOrd="0" presId="urn:microsoft.com/office/officeart/2005/8/layout/list1"/>
    <dgm:cxn modelId="{6A72128B-0133-4010-8A4C-C60EA3F0A938}" type="presParOf" srcId="{EC625838-CFA0-495B-B4AB-5C4725049D5E}" destId="{0D42AC42-1700-4015-AFCE-42133F8E3CF9}" srcOrd="0" destOrd="0" presId="urn:microsoft.com/office/officeart/2005/8/layout/list1"/>
    <dgm:cxn modelId="{2DAF57F3-11BC-4B27-92E8-50D75DE8E4EC}" type="presParOf" srcId="{EC625838-CFA0-495B-B4AB-5C4725049D5E}" destId="{472BBBB9-9472-4B4D-AC3C-F1AF5118838F}" srcOrd="1" destOrd="0" presId="urn:microsoft.com/office/officeart/2005/8/layout/list1"/>
    <dgm:cxn modelId="{24B863B1-D813-4CF9-9CEA-89B21CA03894}" type="presParOf" srcId="{0F81A78E-CC09-4660-8F4B-B3A1C2BDC134}" destId="{BCC95E91-76EA-44D3-8EB8-B4CE426E485F}" srcOrd="1" destOrd="0" presId="urn:microsoft.com/office/officeart/2005/8/layout/list1"/>
    <dgm:cxn modelId="{52D629A5-462E-4534-BF8A-DDDAA3A9F0DD}" type="presParOf" srcId="{0F81A78E-CC09-4660-8F4B-B3A1C2BDC134}" destId="{D5826C2C-404D-40D7-8016-C63BD046628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3175A8B-753C-4BFB-8119-21B3FE2D9F30}" type="doc">
      <dgm:prSet loTypeId="urn:microsoft.com/office/officeart/2008/layout/BubblePictureList" loCatId="pictur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9A72853-A2E8-422F-91B3-3935FAEAB3F0}">
      <dgm:prSet phldrT="[Text]" phldr="1"/>
      <dgm:spPr/>
      <dgm:t>
        <a:bodyPr/>
        <a:lstStyle/>
        <a:p>
          <a:endParaRPr lang="en-US" dirty="0"/>
        </a:p>
      </dgm:t>
    </dgm:pt>
    <dgm:pt modelId="{87F6055C-BC94-4882-A998-4C24F13A2078}" type="parTrans" cxnId="{0B769D82-A9F2-4C9F-B9F3-37DE96466A1F}">
      <dgm:prSet/>
      <dgm:spPr/>
      <dgm:t>
        <a:bodyPr/>
        <a:lstStyle/>
        <a:p>
          <a:endParaRPr lang="en-US"/>
        </a:p>
      </dgm:t>
    </dgm:pt>
    <dgm:pt modelId="{DD08C8B6-D498-43CB-A1A9-7701637EC3CC}" type="sibTrans" cxnId="{0B769D82-A9F2-4C9F-B9F3-37DE96466A1F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AF13F557-AE12-40EE-A194-D11C53746292}">
      <dgm:prSet phldrT="[Text]" phldr="1"/>
      <dgm:spPr/>
      <dgm:t>
        <a:bodyPr/>
        <a:lstStyle/>
        <a:p>
          <a:endParaRPr lang="en-US" dirty="0"/>
        </a:p>
      </dgm:t>
    </dgm:pt>
    <dgm:pt modelId="{F1C56A57-26F6-481B-8360-06240C4D409F}" type="parTrans" cxnId="{1B51B5D5-3E75-47F9-B0E3-704E65AA757E}">
      <dgm:prSet/>
      <dgm:spPr/>
      <dgm:t>
        <a:bodyPr/>
        <a:lstStyle/>
        <a:p>
          <a:endParaRPr lang="en-US"/>
        </a:p>
      </dgm:t>
    </dgm:pt>
    <dgm:pt modelId="{0DDEB56E-34E8-46D1-8336-537CD80B1C7E}" type="sibTrans" cxnId="{1B51B5D5-3E75-47F9-B0E3-704E65AA757E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6E6DCED9-A47E-43BB-9F5C-AD987CE0EBA9}">
      <dgm:prSet phldrT="[Text]" phldr="1"/>
      <dgm:spPr/>
      <dgm:t>
        <a:bodyPr/>
        <a:lstStyle/>
        <a:p>
          <a:endParaRPr lang="en-US" dirty="0"/>
        </a:p>
      </dgm:t>
    </dgm:pt>
    <dgm:pt modelId="{D8623470-9B76-446A-8F20-412AC7B090B7}" type="parTrans" cxnId="{A598B19A-2720-4604-B371-8EBC76089253}">
      <dgm:prSet/>
      <dgm:spPr/>
      <dgm:t>
        <a:bodyPr/>
        <a:lstStyle/>
        <a:p>
          <a:endParaRPr lang="en-US"/>
        </a:p>
      </dgm:t>
    </dgm:pt>
    <dgm:pt modelId="{99FA9AC4-FCA0-4EB1-A1EB-8B9CF5289490}" type="sibTrans" cxnId="{A598B19A-2720-4604-B371-8EBC76089253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en-US"/>
        </a:p>
      </dgm:t>
    </dgm:pt>
    <dgm:pt modelId="{60F99666-4454-4463-B0E7-39FB064D4B07}">
      <dgm:prSet phldrT="[Text]" phldr="1"/>
      <dgm:spPr/>
      <dgm:t>
        <a:bodyPr/>
        <a:lstStyle/>
        <a:p>
          <a:endParaRPr lang="en-US" dirty="0"/>
        </a:p>
      </dgm:t>
    </dgm:pt>
    <dgm:pt modelId="{227357DD-F194-4B98-B3AF-01B067B947E9}" type="parTrans" cxnId="{0ACB7B8D-B46B-454B-8110-715B74A504AC}">
      <dgm:prSet/>
      <dgm:spPr/>
      <dgm:t>
        <a:bodyPr/>
        <a:lstStyle/>
        <a:p>
          <a:endParaRPr lang="en-US"/>
        </a:p>
      </dgm:t>
    </dgm:pt>
    <dgm:pt modelId="{F4A8A875-8C53-44DC-BF9A-C4346EAF0CE1}" type="sibTrans" cxnId="{0ACB7B8D-B46B-454B-8110-715B74A504AC}">
      <dgm:prSet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en-US"/>
        </a:p>
      </dgm:t>
    </dgm:pt>
    <dgm:pt modelId="{62768C01-0E72-46C1-A651-1ACC88B41B18}">
      <dgm:prSet phldrT="[Text]" phldr="1"/>
      <dgm:spPr/>
      <dgm:t>
        <a:bodyPr/>
        <a:lstStyle/>
        <a:p>
          <a:endParaRPr lang="en-US" dirty="0"/>
        </a:p>
      </dgm:t>
    </dgm:pt>
    <dgm:pt modelId="{1CD4F73A-7DFF-44E6-AF36-BF3364C68CDB}" type="sibTrans" cxnId="{4CDB558F-01DA-4E75-96D1-653CF36FB963}">
      <dgm:prSet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785789D8-3A47-4550-98DA-8C710D7584E7}" type="parTrans" cxnId="{4CDB558F-01DA-4E75-96D1-653CF36FB963}">
      <dgm:prSet/>
      <dgm:spPr/>
      <dgm:t>
        <a:bodyPr/>
        <a:lstStyle/>
        <a:p>
          <a:endParaRPr lang="en-US"/>
        </a:p>
      </dgm:t>
    </dgm:pt>
    <dgm:pt modelId="{4F3CA3E8-5D88-4F37-96E1-900F6B5A6CB4}">
      <dgm:prSet phldrT="[Text]" phldr="1"/>
      <dgm:spPr/>
      <dgm:t>
        <a:bodyPr/>
        <a:lstStyle/>
        <a:p>
          <a:endParaRPr lang="en-US" dirty="0"/>
        </a:p>
      </dgm:t>
    </dgm:pt>
    <dgm:pt modelId="{F5C09793-D027-4420-8590-58E2CD6A06BB}" type="sibTrans" cxnId="{46641158-F3AA-4B53-BAE9-6A7191777D42}">
      <dgm:prSet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22EFBD7E-4C45-4D9C-BC81-9D6A8EB1C74A}" type="parTrans" cxnId="{46641158-F3AA-4B53-BAE9-6A7191777D42}">
      <dgm:prSet/>
      <dgm:spPr/>
      <dgm:t>
        <a:bodyPr/>
        <a:lstStyle/>
        <a:p>
          <a:endParaRPr lang="en-US"/>
        </a:p>
      </dgm:t>
    </dgm:pt>
    <dgm:pt modelId="{5108509B-DD37-45FF-8D96-AF9E7E15893A}" type="pres">
      <dgm:prSet presAssocID="{C3175A8B-753C-4BFB-8119-21B3FE2D9F30}" presName="Name0" presStyleCnt="0">
        <dgm:presLayoutVars>
          <dgm:chMax val="8"/>
          <dgm:chPref val="8"/>
          <dgm:dir/>
        </dgm:presLayoutVars>
      </dgm:prSet>
      <dgm:spPr/>
      <dgm:t>
        <a:bodyPr/>
        <a:lstStyle/>
        <a:p>
          <a:endParaRPr lang="en-US"/>
        </a:p>
      </dgm:t>
    </dgm:pt>
    <dgm:pt modelId="{C7FC404F-011B-4F5F-BB6F-3C903C9764CA}" type="pres">
      <dgm:prSet presAssocID="{39A72853-A2E8-422F-91B3-3935FAEAB3F0}" presName="parent_text_1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B9F61-7E2B-4D89-A91D-E4DE0E357C3A}" type="pres">
      <dgm:prSet presAssocID="{39A72853-A2E8-422F-91B3-3935FAEAB3F0}" presName="image_accent_1" presStyleCnt="0"/>
      <dgm:spPr/>
      <dgm:t>
        <a:bodyPr/>
        <a:lstStyle/>
        <a:p>
          <a:endParaRPr lang="en-US"/>
        </a:p>
      </dgm:t>
    </dgm:pt>
    <dgm:pt modelId="{FBC06980-9095-41F8-A549-BE7C165E5B60}" type="pres">
      <dgm:prSet presAssocID="{39A72853-A2E8-422F-91B3-3935FAEAB3F0}" presName="imageAccentRepeatNode" presStyleLbl="alignNode1" presStyleIdx="0" presStyleCnt="11"/>
      <dgm:spPr/>
      <dgm:t>
        <a:bodyPr/>
        <a:lstStyle/>
        <a:p>
          <a:endParaRPr lang="en-US"/>
        </a:p>
      </dgm:t>
    </dgm:pt>
    <dgm:pt modelId="{C8455A82-4EC0-4B0A-8C17-B16F7B95AE88}" type="pres">
      <dgm:prSet presAssocID="{39A72853-A2E8-422F-91B3-3935FAEAB3F0}" presName="accent_1" presStyleLbl="alignNode1" presStyleIdx="1" presStyleCnt="11"/>
      <dgm:spPr/>
      <dgm:t>
        <a:bodyPr/>
        <a:lstStyle/>
        <a:p>
          <a:endParaRPr lang="en-US"/>
        </a:p>
      </dgm:t>
    </dgm:pt>
    <dgm:pt modelId="{7C8CB67B-EBE6-409E-88FE-03D6F6A89337}" type="pres">
      <dgm:prSet presAssocID="{DD08C8B6-D498-43CB-A1A9-7701637EC3CC}" presName="image_1" presStyleCnt="0"/>
      <dgm:spPr/>
      <dgm:t>
        <a:bodyPr/>
        <a:lstStyle/>
        <a:p>
          <a:endParaRPr lang="en-US"/>
        </a:p>
      </dgm:t>
    </dgm:pt>
    <dgm:pt modelId="{A47D6399-1F1E-419C-8DE3-A06127CB23AD}" type="pres">
      <dgm:prSet presAssocID="{DD08C8B6-D498-43CB-A1A9-7701637EC3CC}" presName="imageRepeatNode" presStyleLbl="fgImgPlace1" presStyleIdx="0" presStyleCnt="6"/>
      <dgm:spPr/>
      <dgm:t>
        <a:bodyPr/>
        <a:lstStyle/>
        <a:p>
          <a:endParaRPr lang="en-US"/>
        </a:p>
      </dgm:t>
    </dgm:pt>
    <dgm:pt modelId="{164F0C32-7E75-4235-B6A0-D80530A3323B}" type="pres">
      <dgm:prSet presAssocID="{AF13F557-AE12-40EE-A194-D11C53746292}" presName="parent_text_2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5E42D-C519-4CAD-A4C0-E6B000A01A49}" type="pres">
      <dgm:prSet presAssocID="{AF13F557-AE12-40EE-A194-D11C53746292}" presName="image_accent_2" presStyleCnt="0"/>
      <dgm:spPr/>
      <dgm:t>
        <a:bodyPr/>
        <a:lstStyle/>
        <a:p>
          <a:endParaRPr lang="en-US"/>
        </a:p>
      </dgm:t>
    </dgm:pt>
    <dgm:pt modelId="{1CE8D760-40B3-4948-92F3-CD038D0B5CF8}" type="pres">
      <dgm:prSet presAssocID="{AF13F557-AE12-40EE-A194-D11C53746292}" presName="imageAccentRepeatNode" presStyleLbl="alignNode1" presStyleIdx="2" presStyleCnt="11"/>
      <dgm:spPr/>
      <dgm:t>
        <a:bodyPr/>
        <a:lstStyle/>
        <a:p>
          <a:endParaRPr lang="en-US"/>
        </a:p>
      </dgm:t>
    </dgm:pt>
    <dgm:pt modelId="{C0E04054-413C-4A78-924B-52B801006563}" type="pres">
      <dgm:prSet presAssocID="{0DDEB56E-34E8-46D1-8336-537CD80B1C7E}" presName="image_2" presStyleCnt="0"/>
      <dgm:spPr/>
      <dgm:t>
        <a:bodyPr/>
        <a:lstStyle/>
        <a:p>
          <a:endParaRPr lang="en-US"/>
        </a:p>
      </dgm:t>
    </dgm:pt>
    <dgm:pt modelId="{CF3DFE8F-4355-4580-9975-F52F4CFAC185}" type="pres">
      <dgm:prSet presAssocID="{0DDEB56E-34E8-46D1-8336-537CD80B1C7E}" presName="imageRepeatNode" presStyleLbl="fgImgPlace1" presStyleIdx="1" presStyleCnt="6"/>
      <dgm:spPr/>
      <dgm:t>
        <a:bodyPr/>
        <a:lstStyle/>
        <a:p>
          <a:endParaRPr lang="en-US"/>
        </a:p>
      </dgm:t>
    </dgm:pt>
    <dgm:pt modelId="{771107A1-E03F-4435-AC5B-C5A68BABB0F8}" type="pres">
      <dgm:prSet presAssocID="{6E6DCED9-A47E-43BB-9F5C-AD987CE0EBA9}" presName="image_accent_3" presStyleCnt="0"/>
      <dgm:spPr/>
      <dgm:t>
        <a:bodyPr/>
        <a:lstStyle/>
        <a:p>
          <a:endParaRPr lang="en-US"/>
        </a:p>
      </dgm:t>
    </dgm:pt>
    <dgm:pt modelId="{AB6B31B7-F5C2-488C-9FEE-A494F8C9114B}" type="pres">
      <dgm:prSet presAssocID="{6E6DCED9-A47E-43BB-9F5C-AD987CE0EBA9}" presName="imageAccentRepeatNode" presStyleLbl="alignNode1" presStyleIdx="3" presStyleCnt="11"/>
      <dgm:spPr/>
      <dgm:t>
        <a:bodyPr/>
        <a:lstStyle/>
        <a:p>
          <a:endParaRPr lang="en-US"/>
        </a:p>
      </dgm:t>
    </dgm:pt>
    <dgm:pt modelId="{ABFB311F-6544-4A78-A59E-BD6A16461A28}" type="pres">
      <dgm:prSet presAssocID="{6E6DCED9-A47E-43BB-9F5C-AD987CE0EBA9}" presName="parent_text_3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7A067A-7723-4480-9213-6031F135480A}" type="pres">
      <dgm:prSet presAssocID="{6E6DCED9-A47E-43BB-9F5C-AD987CE0EBA9}" presName="accent_2" presStyleLbl="alignNode1" presStyleIdx="4" presStyleCnt="11"/>
      <dgm:spPr/>
      <dgm:t>
        <a:bodyPr/>
        <a:lstStyle/>
        <a:p>
          <a:endParaRPr lang="en-US"/>
        </a:p>
      </dgm:t>
    </dgm:pt>
    <dgm:pt modelId="{80435434-BBB3-46C6-AAB6-F05E5721E580}" type="pres">
      <dgm:prSet presAssocID="{6E6DCED9-A47E-43BB-9F5C-AD987CE0EBA9}" presName="accent_3" presStyleLbl="alignNode1" presStyleIdx="5" presStyleCnt="11"/>
      <dgm:spPr/>
      <dgm:t>
        <a:bodyPr/>
        <a:lstStyle/>
        <a:p>
          <a:endParaRPr lang="en-US"/>
        </a:p>
      </dgm:t>
    </dgm:pt>
    <dgm:pt modelId="{5D7FBCF6-D43F-41EB-806E-D8DF76688B34}" type="pres">
      <dgm:prSet presAssocID="{99FA9AC4-FCA0-4EB1-A1EB-8B9CF5289490}" presName="image_3" presStyleCnt="0"/>
      <dgm:spPr/>
      <dgm:t>
        <a:bodyPr/>
        <a:lstStyle/>
        <a:p>
          <a:endParaRPr lang="en-US"/>
        </a:p>
      </dgm:t>
    </dgm:pt>
    <dgm:pt modelId="{36F8B120-E51A-4FCB-9E0E-1A848EF1E7A9}" type="pres">
      <dgm:prSet presAssocID="{99FA9AC4-FCA0-4EB1-A1EB-8B9CF5289490}" presName="imageRepeatNode" presStyleLbl="fgImgPlace1" presStyleIdx="2" presStyleCnt="6"/>
      <dgm:spPr/>
      <dgm:t>
        <a:bodyPr/>
        <a:lstStyle/>
        <a:p>
          <a:endParaRPr lang="en-US"/>
        </a:p>
      </dgm:t>
    </dgm:pt>
    <dgm:pt modelId="{18A6D043-7110-45EB-B450-84DF589E7B80}" type="pres">
      <dgm:prSet presAssocID="{4F3CA3E8-5D88-4F37-96E1-900F6B5A6CB4}" presName="image_accent_4" presStyleCnt="0"/>
      <dgm:spPr/>
      <dgm:t>
        <a:bodyPr/>
        <a:lstStyle/>
        <a:p>
          <a:endParaRPr lang="en-US"/>
        </a:p>
      </dgm:t>
    </dgm:pt>
    <dgm:pt modelId="{D2B91C17-01CB-46DB-90BD-C04F85EF583C}" type="pres">
      <dgm:prSet presAssocID="{4F3CA3E8-5D88-4F37-96E1-900F6B5A6CB4}" presName="imageAccentRepeatNode" presStyleLbl="alignNode1" presStyleIdx="6" presStyleCnt="11"/>
      <dgm:spPr/>
      <dgm:t>
        <a:bodyPr/>
        <a:lstStyle/>
        <a:p>
          <a:endParaRPr lang="en-US"/>
        </a:p>
      </dgm:t>
    </dgm:pt>
    <dgm:pt modelId="{634F7A89-1107-4D49-9C40-9BCD12F59DD2}" type="pres">
      <dgm:prSet presAssocID="{4F3CA3E8-5D88-4F37-96E1-900F6B5A6CB4}" presName="parent_text_4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A0F3EB-D142-4974-B1DE-586A19D59CE5}" type="pres">
      <dgm:prSet presAssocID="{4F3CA3E8-5D88-4F37-96E1-900F6B5A6CB4}" presName="accent_4" presStyleLbl="alignNode1" presStyleIdx="7" presStyleCnt="11"/>
      <dgm:spPr/>
      <dgm:t>
        <a:bodyPr/>
        <a:lstStyle/>
        <a:p>
          <a:endParaRPr lang="en-US"/>
        </a:p>
      </dgm:t>
    </dgm:pt>
    <dgm:pt modelId="{CA20B4BF-7B6F-4424-B197-491E1442DBF5}" type="pres">
      <dgm:prSet presAssocID="{F5C09793-D027-4420-8590-58E2CD6A06BB}" presName="image_4" presStyleCnt="0"/>
      <dgm:spPr/>
      <dgm:t>
        <a:bodyPr/>
        <a:lstStyle/>
        <a:p>
          <a:endParaRPr lang="en-US"/>
        </a:p>
      </dgm:t>
    </dgm:pt>
    <dgm:pt modelId="{06FBC686-617C-4345-B52F-0DDBEA38322B}" type="pres">
      <dgm:prSet presAssocID="{F5C09793-D027-4420-8590-58E2CD6A06BB}" presName="imageRepeatNode" presStyleLbl="fgImgPlace1" presStyleIdx="3" presStyleCnt="6"/>
      <dgm:spPr/>
      <dgm:t>
        <a:bodyPr/>
        <a:lstStyle/>
        <a:p>
          <a:endParaRPr lang="en-US"/>
        </a:p>
      </dgm:t>
    </dgm:pt>
    <dgm:pt modelId="{F7147581-B58B-41ED-87B9-A6A5E0BA8BFD}" type="pres">
      <dgm:prSet presAssocID="{62768C01-0E72-46C1-A651-1ACC88B41B18}" presName="image_accent_5" presStyleCnt="0"/>
      <dgm:spPr/>
      <dgm:t>
        <a:bodyPr/>
        <a:lstStyle/>
        <a:p>
          <a:endParaRPr lang="en-US"/>
        </a:p>
      </dgm:t>
    </dgm:pt>
    <dgm:pt modelId="{91EA69DE-742B-4A62-8DFE-1CCFBCA83EF0}" type="pres">
      <dgm:prSet presAssocID="{62768C01-0E72-46C1-A651-1ACC88B41B18}" presName="imageAccentRepeatNode" presStyleLbl="alignNode1" presStyleIdx="8" presStyleCnt="11"/>
      <dgm:spPr/>
      <dgm:t>
        <a:bodyPr/>
        <a:lstStyle/>
        <a:p>
          <a:endParaRPr lang="en-US"/>
        </a:p>
      </dgm:t>
    </dgm:pt>
    <dgm:pt modelId="{DFDF805D-D95B-412C-B3E1-4B9552FA6A16}" type="pres">
      <dgm:prSet presAssocID="{62768C01-0E72-46C1-A651-1ACC88B41B18}" presName="parent_text_5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3EC738-79CB-44E0-9AC1-186F52AD669C}" type="pres">
      <dgm:prSet presAssocID="{1CD4F73A-7DFF-44E6-AF36-BF3364C68CDB}" presName="image_5" presStyleCnt="0"/>
      <dgm:spPr/>
      <dgm:t>
        <a:bodyPr/>
        <a:lstStyle/>
        <a:p>
          <a:endParaRPr lang="en-US"/>
        </a:p>
      </dgm:t>
    </dgm:pt>
    <dgm:pt modelId="{752427E2-BB46-4190-B778-7DB791B1BC2C}" type="pres">
      <dgm:prSet presAssocID="{1CD4F73A-7DFF-44E6-AF36-BF3364C68CDB}" presName="imageRepeatNode" presStyleLbl="fgImgPlace1" presStyleIdx="4" presStyleCnt="6"/>
      <dgm:spPr/>
      <dgm:t>
        <a:bodyPr/>
        <a:lstStyle/>
        <a:p>
          <a:endParaRPr lang="en-US"/>
        </a:p>
      </dgm:t>
    </dgm:pt>
    <dgm:pt modelId="{3755F1E3-3E22-4B54-B61F-6FC130130719}" type="pres">
      <dgm:prSet presAssocID="{60F99666-4454-4463-B0E7-39FB064D4B07}" presName="parent_text_6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1330B8-E4D3-43E3-8E87-36DAFA325A91}" type="pres">
      <dgm:prSet presAssocID="{60F99666-4454-4463-B0E7-39FB064D4B07}" presName="image_accent_6" presStyleCnt="0"/>
      <dgm:spPr/>
      <dgm:t>
        <a:bodyPr/>
        <a:lstStyle/>
        <a:p>
          <a:endParaRPr lang="en-US"/>
        </a:p>
      </dgm:t>
    </dgm:pt>
    <dgm:pt modelId="{E7A14ED9-5C2D-476B-9FB6-16AA035D3D72}" type="pres">
      <dgm:prSet presAssocID="{60F99666-4454-4463-B0E7-39FB064D4B07}" presName="imageAccentRepeatNode" presStyleLbl="alignNode1" presStyleIdx="9" presStyleCnt="11"/>
      <dgm:spPr/>
      <dgm:t>
        <a:bodyPr/>
        <a:lstStyle/>
        <a:p>
          <a:endParaRPr lang="en-US"/>
        </a:p>
      </dgm:t>
    </dgm:pt>
    <dgm:pt modelId="{A0AA86C3-7856-4F7F-BAC0-2B182E39B29E}" type="pres">
      <dgm:prSet presAssocID="{60F99666-4454-4463-B0E7-39FB064D4B07}" presName="accent_5" presStyleLbl="alignNode1" presStyleIdx="10" presStyleCnt="11"/>
      <dgm:spPr/>
      <dgm:t>
        <a:bodyPr/>
        <a:lstStyle/>
        <a:p>
          <a:endParaRPr lang="en-US"/>
        </a:p>
      </dgm:t>
    </dgm:pt>
    <dgm:pt modelId="{B165D2EB-4D56-402E-A2F0-DDDDCE868C8D}" type="pres">
      <dgm:prSet presAssocID="{F4A8A875-8C53-44DC-BF9A-C4346EAF0CE1}" presName="image_6" presStyleCnt="0"/>
      <dgm:spPr/>
      <dgm:t>
        <a:bodyPr/>
        <a:lstStyle/>
        <a:p>
          <a:endParaRPr lang="en-US"/>
        </a:p>
      </dgm:t>
    </dgm:pt>
    <dgm:pt modelId="{21952936-3E0E-41CE-81A2-4E96173C85FC}" type="pres">
      <dgm:prSet presAssocID="{F4A8A875-8C53-44DC-BF9A-C4346EAF0CE1}" presName="imageRepeatNode" presStyleLbl="fgImgPlace1" presStyleIdx="5" presStyleCnt="6"/>
      <dgm:spPr/>
      <dgm:t>
        <a:bodyPr/>
        <a:lstStyle/>
        <a:p>
          <a:endParaRPr lang="en-US"/>
        </a:p>
      </dgm:t>
    </dgm:pt>
  </dgm:ptLst>
  <dgm:cxnLst>
    <dgm:cxn modelId="{1B51B5D5-3E75-47F9-B0E3-704E65AA757E}" srcId="{C3175A8B-753C-4BFB-8119-21B3FE2D9F30}" destId="{AF13F557-AE12-40EE-A194-D11C53746292}" srcOrd="1" destOrd="0" parTransId="{F1C56A57-26F6-481B-8360-06240C4D409F}" sibTransId="{0DDEB56E-34E8-46D1-8336-537CD80B1C7E}"/>
    <dgm:cxn modelId="{77A0705D-8726-4D90-922D-1E24CF7D4651}" type="presOf" srcId="{DD08C8B6-D498-43CB-A1A9-7701637EC3CC}" destId="{A47D6399-1F1E-419C-8DE3-A06127CB23AD}" srcOrd="0" destOrd="0" presId="urn:microsoft.com/office/officeart/2008/layout/BubblePictureList"/>
    <dgm:cxn modelId="{950ED421-B49D-470A-926B-6E6C7A69C3D6}" type="presOf" srcId="{F4A8A875-8C53-44DC-BF9A-C4346EAF0CE1}" destId="{21952936-3E0E-41CE-81A2-4E96173C85FC}" srcOrd="0" destOrd="0" presId="urn:microsoft.com/office/officeart/2008/layout/BubblePictureList"/>
    <dgm:cxn modelId="{E84EA6CA-8207-4C3E-ADF7-F3FA5551A5AD}" type="presOf" srcId="{0DDEB56E-34E8-46D1-8336-537CD80B1C7E}" destId="{CF3DFE8F-4355-4580-9975-F52F4CFAC185}" srcOrd="0" destOrd="0" presId="urn:microsoft.com/office/officeart/2008/layout/BubblePictureList"/>
    <dgm:cxn modelId="{0ACB7B8D-B46B-454B-8110-715B74A504AC}" srcId="{C3175A8B-753C-4BFB-8119-21B3FE2D9F30}" destId="{60F99666-4454-4463-B0E7-39FB064D4B07}" srcOrd="5" destOrd="0" parTransId="{227357DD-F194-4B98-B3AF-01B067B947E9}" sibTransId="{F4A8A875-8C53-44DC-BF9A-C4346EAF0CE1}"/>
    <dgm:cxn modelId="{CE3343A8-6011-4D27-8034-735DF7D4819B}" type="presOf" srcId="{62768C01-0E72-46C1-A651-1ACC88B41B18}" destId="{DFDF805D-D95B-412C-B3E1-4B9552FA6A16}" srcOrd="0" destOrd="0" presId="urn:microsoft.com/office/officeart/2008/layout/BubblePictureList"/>
    <dgm:cxn modelId="{892436A2-F388-47C7-BDDA-62E4521EA966}" type="presOf" srcId="{AF13F557-AE12-40EE-A194-D11C53746292}" destId="{164F0C32-7E75-4235-B6A0-D80530A3323B}" srcOrd="0" destOrd="0" presId="urn:microsoft.com/office/officeart/2008/layout/BubblePictureList"/>
    <dgm:cxn modelId="{446F0939-B71D-4679-B81C-2CFD26BEF4FA}" type="presOf" srcId="{C3175A8B-753C-4BFB-8119-21B3FE2D9F30}" destId="{5108509B-DD37-45FF-8D96-AF9E7E15893A}" srcOrd="0" destOrd="0" presId="urn:microsoft.com/office/officeart/2008/layout/BubblePictureList"/>
    <dgm:cxn modelId="{A598B19A-2720-4604-B371-8EBC76089253}" srcId="{C3175A8B-753C-4BFB-8119-21B3FE2D9F30}" destId="{6E6DCED9-A47E-43BB-9F5C-AD987CE0EBA9}" srcOrd="2" destOrd="0" parTransId="{D8623470-9B76-446A-8F20-412AC7B090B7}" sibTransId="{99FA9AC4-FCA0-4EB1-A1EB-8B9CF5289490}"/>
    <dgm:cxn modelId="{DFCEB556-0940-4105-90FE-B4BFAF9D0274}" type="presOf" srcId="{F5C09793-D027-4420-8590-58E2CD6A06BB}" destId="{06FBC686-617C-4345-B52F-0DDBEA38322B}" srcOrd="0" destOrd="0" presId="urn:microsoft.com/office/officeart/2008/layout/BubblePictureList"/>
    <dgm:cxn modelId="{D04B2489-C429-42D6-B19F-D68312DBF5D2}" type="presOf" srcId="{39A72853-A2E8-422F-91B3-3935FAEAB3F0}" destId="{C7FC404F-011B-4F5F-BB6F-3C903C9764CA}" srcOrd="0" destOrd="0" presId="urn:microsoft.com/office/officeart/2008/layout/BubblePictureList"/>
    <dgm:cxn modelId="{804FF527-0D01-487D-9CDD-235394429CA9}" type="presOf" srcId="{99FA9AC4-FCA0-4EB1-A1EB-8B9CF5289490}" destId="{36F8B120-E51A-4FCB-9E0E-1A848EF1E7A9}" srcOrd="0" destOrd="0" presId="urn:microsoft.com/office/officeart/2008/layout/BubblePictureList"/>
    <dgm:cxn modelId="{4CDB558F-01DA-4E75-96D1-653CF36FB963}" srcId="{C3175A8B-753C-4BFB-8119-21B3FE2D9F30}" destId="{62768C01-0E72-46C1-A651-1ACC88B41B18}" srcOrd="4" destOrd="0" parTransId="{785789D8-3A47-4550-98DA-8C710D7584E7}" sibTransId="{1CD4F73A-7DFF-44E6-AF36-BF3364C68CDB}"/>
    <dgm:cxn modelId="{A44DB738-573B-4E31-A86E-1D79D94B904F}" type="presOf" srcId="{60F99666-4454-4463-B0E7-39FB064D4B07}" destId="{3755F1E3-3E22-4B54-B61F-6FC130130719}" srcOrd="0" destOrd="0" presId="urn:microsoft.com/office/officeart/2008/layout/BubblePictureList"/>
    <dgm:cxn modelId="{E4E22105-B511-4DE4-A92D-A2034C0D9404}" type="presOf" srcId="{4F3CA3E8-5D88-4F37-96E1-900F6B5A6CB4}" destId="{634F7A89-1107-4D49-9C40-9BCD12F59DD2}" srcOrd="0" destOrd="0" presId="urn:microsoft.com/office/officeart/2008/layout/BubblePictureList"/>
    <dgm:cxn modelId="{02B4E6EE-FAF2-4745-B727-16C7B956BAD7}" type="presOf" srcId="{6E6DCED9-A47E-43BB-9F5C-AD987CE0EBA9}" destId="{ABFB311F-6544-4A78-A59E-BD6A16461A28}" srcOrd="0" destOrd="0" presId="urn:microsoft.com/office/officeart/2008/layout/BubblePictureList"/>
    <dgm:cxn modelId="{0B769D82-A9F2-4C9F-B9F3-37DE96466A1F}" srcId="{C3175A8B-753C-4BFB-8119-21B3FE2D9F30}" destId="{39A72853-A2E8-422F-91B3-3935FAEAB3F0}" srcOrd="0" destOrd="0" parTransId="{87F6055C-BC94-4882-A998-4C24F13A2078}" sibTransId="{DD08C8B6-D498-43CB-A1A9-7701637EC3CC}"/>
    <dgm:cxn modelId="{46641158-F3AA-4B53-BAE9-6A7191777D42}" srcId="{C3175A8B-753C-4BFB-8119-21B3FE2D9F30}" destId="{4F3CA3E8-5D88-4F37-96E1-900F6B5A6CB4}" srcOrd="3" destOrd="0" parTransId="{22EFBD7E-4C45-4D9C-BC81-9D6A8EB1C74A}" sibTransId="{F5C09793-D027-4420-8590-58E2CD6A06BB}"/>
    <dgm:cxn modelId="{AD6D518C-AD57-4037-B521-EC1DBE3607DE}" type="presOf" srcId="{1CD4F73A-7DFF-44E6-AF36-BF3364C68CDB}" destId="{752427E2-BB46-4190-B778-7DB791B1BC2C}" srcOrd="0" destOrd="0" presId="urn:microsoft.com/office/officeart/2008/layout/BubblePictureList"/>
    <dgm:cxn modelId="{74428A95-D2C3-46E1-B5CB-3108C6144217}" type="presParOf" srcId="{5108509B-DD37-45FF-8D96-AF9E7E15893A}" destId="{C7FC404F-011B-4F5F-BB6F-3C903C9764CA}" srcOrd="0" destOrd="0" presId="urn:microsoft.com/office/officeart/2008/layout/BubblePictureList"/>
    <dgm:cxn modelId="{6E449AAC-B962-43EC-B604-3A1415BA0ED3}" type="presParOf" srcId="{5108509B-DD37-45FF-8D96-AF9E7E15893A}" destId="{E2BB9F61-7E2B-4D89-A91D-E4DE0E357C3A}" srcOrd="1" destOrd="0" presId="urn:microsoft.com/office/officeart/2008/layout/BubblePictureList"/>
    <dgm:cxn modelId="{C0E1947B-6E0E-4280-9CAB-E0FDD4552374}" type="presParOf" srcId="{E2BB9F61-7E2B-4D89-A91D-E4DE0E357C3A}" destId="{FBC06980-9095-41F8-A549-BE7C165E5B60}" srcOrd="0" destOrd="0" presId="urn:microsoft.com/office/officeart/2008/layout/BubblePictureList"/>
    <dgm:cxn modelId="{C927EB59-C006-43FC-89DF-9BB91A03366D}" type="presParOf" srcId="{5108509B-DD37-45FF-8D96-AF9E7E15893A}" destId="{C8455A82-4EC0-4B0A-8C17-B16F7B95AE88}" srcOrd="2" destOrd="0" presId="urn:microsoft.com/office/officeart/2008/layout/BubblePictureList"/>
    <dgm:cxn modelId="{505B6760-F567-4186-9EC4-CE41AEFD3F35}" type="presParOf" srcId="{5108509B-DD37-45FF-8D96-AF9E7E15893A}" destId="{7C8CB67B-EBE6-409E-88FE-03D6F6A89337}" srcOrd="3" destOrd="0" presId="urn:microsoft.com/office/officeart/2008/layout/BubblePictureList"/>
    <dgm:cxn modelId="{953ED7D0-E77F-433A-B9C7-12F19D54B30A}" type="presParOf" srcId="{7C8CB67B-EBE6-409E-88FE-03D6F6A89337}" destId="{A47D6399-1F1E-419C-8DE3-A06127CB23AD}" srcOrd="0" destOrd="0" presId="urn:microsoft.com/office/officeart/2008/layout/BubblePictureList"/>
    <dgm:cxn modelId="{37D20484-6960-48A5-BDE4-97EF324FBD40}" type="presParOf" srcId="{5108509B-DD37-45FF-8D96-AF9E7E15893A}" destId="{164F0C32-7E75-4235-B6A0-D80530A3323B}" srcOrd="4" destOrd="0" presId="urn:microsoft.com/office/officeart/2008/layout/BubblePictureList"/>
    <dgm:cxn modelId="{936ABFEB-8A77-4C00-8344-7A9073160A4D}" type="presParOf" srcId="{5108509B-DD37-45FF-8D96-AF9E7E15893A}" destId="{B285E42D-C519-4CAD-A4C0-E6B000A01A49}" srcOrd="5" destOrd="0" presId="urn:microsoft.com/office/officeart/2008/layout/BubblePictureList"/>
    <dgm:cxn modelId="{A19BD2FE-013E-4DBA-AC3A-44D595AAF80E}" type="presParOf" srcId="{B285E42D-C519-4CAD-A4C0-E6B000A01A49}" destId="{1CE8D760-40B3-4948-92F3-CD038D0B5CF8}" srcOrd="0" destOrd="0" presId="urn:microsoft.com/office/officeart/2008/layout/BubblePictureList"/>
    <dgm:cxn modelId="{5A52E32B-421B-4EE1-8EEF-3C1AF544596D}" type="presParOf" srcId="{5108509B-DD37-45FF-8D96-AF9E7E15893A}" destId="{C0E04054-413C-4A78-924B-52B801006563}" srcOrd="6" destOrd="0" presId="urn:microsoft.com/office/officeart/2008/layout/BubblePictureList"/>
    <dgm:cxn modelId="{4BB38017-0949-4652-9C41-760B2A7F6B67}" type="presParOf" srcId="{C0E04054-413C-4A78-924B-52B801006563}" destId="{CF3DFE8F-4355-4580-9975-F52F4CFAC185}" srcOrd="0" destOrd="0" presId="urn:microsoft.com/office/officeart/2008/layout/BubblePictureList"/>
    <dgm:cxn modelId="{171AD820-DE00-46CB-A0C2-35B34644DBAE}" type="presParOf" srcId="{5108509B-DD37-45FF-8D96-AF9E7E15893A}" destId="{771107A1-E03F-4435-AC5B-C5A68BABB0F8}" srcOrd="7" destOrd="0" presId="urn:microsoft.com/office/officeart/2008/layout/BubblePictureList"/>
    <dgm:cxn modelId="{33B20D6F-E921-4457-95E2-978AB0395506}" type="presParOf" srcId="{771107A1-E03F-4435-AC5B-C5A68BABB0F8}" destId="{AB6B31B7-F5C2-488C-9FEE-A494F8C9114B}" srcOrd="0" destOrd="0" presId="urn:microsoft.com/office/officeart/2008/layout/BubblePictureList"/>
    <dgm:cxn modelId="{8E7B7870-7148-4575-A14B-4E36FE265B2E}" type="presParOf" srcId="{5108509B-DD37-45FF-8D96-AF9E7E15893A}" destId="{ABFB311F-6544-4A78-A59E-BD6A16461A28}" srcOrd="8" destOrd="0" presId="urn:microsoft.com/office/officeart/2008/layout/BubblePictureList"/>
    <dgm:cxn modelId="{64D1E0FB-3B1A-48CF-93A8-A89F4508DF87}" type="presParOf" srcId="{5108509B-DD37-45FF-8D96-AF9E7E15893A}" destId="{D67A067A-7723-4480-9213-6031F135480A}" srcOrd="9" destOrd="0" presId="urn:microsoft.com/office/officeart/2008/layout/BubblePictureList"/>
    <dgm:cxn modelId="{98ABED39-3480-40A4-8F7F-5B4BD464E9A0}" type="presParOf" srcId="{5108509B-DD37-45FF-8D96-AF9E7E15893A}" destId="{80435434-BBB3-46C6-AAB6-F05E5721E580}" srcOrd="10" destOrd="0" presId="urn:microsoft.com/office/officeart/2008/layout/BubblePictureList"/>
    <dgm:cxn modelId="{44381EA3-4F3C-4833-BC26-E86CE4709098}" type="presParOf" srcId="{5108509B-DD37-45FF-8D96-AF9E7E15893A}" destId="{5D7FBCF6-D43F-41EB-806E-D8DF76688B34}" srcOrd="11" destOrd="0" presId="urn:microsoft.com/office/officeart/2008/layout/BubblePictureList"/>
    <dgm:cxn modelId="{8F45FA71-5B24-4C35-B4F4-E4290BDF7257}" type="presParOf" srcId="{5D7FBCF6-D43F-41EB-806E-D8DF76688B34}" destId="{36F8B120-E51A-4FCB-9E0E-1A848EF1E7A9}" srcOrd="0" destOrd="0" presId="urn:microsoft.com/office/officeart/2008/layout/BubblePictureList"/>
    <dgm:cxn modelId="{FAF4E4CC-C4C7-4BC4-9699-884F46A02814}" type="presParOf" srcId="{5108509B-DD37-45FF-8D96-AF9E7E15893A}" destId="{18A6D043-7110-45EB-B450-84DF589E7B80}" srcOrd="12" destOrd="0" presId="urn:microsoft.com/office/officeart/2008/layout/BubblePictureList"/>
    <dgm:cxn modelId="{95D57A24-861D-4C7E-B7DA-CA7681486BE7}" type="presParOf" srcId="{18A6D043-7110-45EB-B450-84DF589E7B80}" destId="{D2B91C17-01CB-46DB-90BD-C04F85EF583C}" srcOrd="0" destOrd="0" presId="urn:microsoft.com/office/officeart/2008/layout/BubblePictureList"/>
    <dgm:cxn modelId="{4F66FD3D-3CD5-48DE-963A-E11F03213877}" type="presParOf" srcId="{5108509B-DD37-45FF-8D96-AF9E7E15893A}" destId="{634F7A89-1107-4D49-9C40-9BCD12F59DD2}" srcOrd="13" destOrd="0" presId="urn:microsoft.com/office/officeart/2008/layout/BubblePictureList"/>
    <dgm:cxn modelId="{C863FC69-0C2B-46C5-859E-C74614054AB3}" type="presParOf" srcId="{5108509B-DD37-45FF-8D96-AF9E7E15893A}" destId="{41A0F3EB-D142-4974-B1DE-586A19D59CE5}" srcOrd="14" destOrd="0" presId="urn:microsoft.com/office/officeart/2008/layout/BubblePictureList"/>
    <dgm:cxn modelId="{FA1499CA-BC2B-4D96-A46E-0526E390BC47}" type="presParOf" srcId="{5108509B-DD37-45FF-8D96-AF9E7E15893A}" destId="{CA20B4BF-7B6F-4424-B197-491E1442DBF5}" srcOrd="15" destOrd="0" presId="urn:microsoft.com/office/officeart/2008/layout/BubblePictureList"/>
    <dgm:cxn modelId="{102119B1-A9E0-4670-9249-158B11D1D8DC}" type="presParOf" srcId="{CA20B4BF-7B6F-4424-B197-491E1442DBF5}" destId="{06FBC686-617C-4345-B52F-0DDBEA38322B}" srcOrd="0" destOrd="0" presId="urn:microsoft.com/office/officeart/2008/layout/BubblePictureList"/>
    <dgm:cxn modelId="{996A3367-3CAA-4D31-9289-4B62796D11AE}" type="presParOf" srcId="{5108509B-DD37-45FF-8D96-AF9E7E15893A}" destId="{F7147581-B58B-41ED-87B9-A6A5E0BA8BFD}" srcOrd="16" destOrd="0" presId="urn:microsoft.com/office/officeart/2008/layout/BubblePictureList"/>
    <dgm:cxn modelId="{32FC405E-192A-49EC-8BE0-D3164CDC75B1}" type="presParOf" srcId="{F7147581-B58B-41ED-87B9-A6A5E0BA8BFD}" destId="{91EA69DE-742B-4A62-8DFE-1CCFBCA83EF0}" srcOrd="0" destOrd="0" presId="urn:microsoft.com/office/officeart/2008/layout/BubblePictureList"/>
    <dgm:cxn modelId="{2E592290-35D5-4407-8ACF-E550EFD5AB30}" type="presParOf" srcId="{5108509B-DD37-45FF-8D96-AF9E7E15893A}" destId="{DFDF805D-D95B-412C-B3E1-4B9552FA6A16}" srcOrd="17" destOrd="0" presId="urn:microsoft.com/office/officeart/2008/layout/BubblePictureList"/>
    <dgm:cxn modelId="{8227BD01-2516-4694-BB23-4EAA652CF2D3}" type="presParOf" srcId="{5108509B-DD37-45FF-8D96-AF9E7E15893A}" destId="{C83EC738-79CB-44E0-9AC1-186F52AD669C}" srcOrd="18" destOrd="0" presId="urn:microsoft.com/office/officeart/2008/layout/BubblePictureList"/>
    <dgm:cxn modelId="{A87DEB95-197B-452D-B594-C333D2191535}" type="presParOf" srcId="{C83EC738-79CB-44E0-9AC1-186F52AD669C}" destId="{752427E2-BB46-4190-B778-7DB791B1BC2C}" srcOrd="0" destOrd="0" presId="urn:microsoft.com/office/officeart/2008/layout/BubblePictureList"/>
    <dgm:cxn modelId="{75741CB7-6B7A-434E-9206-822806EA2EA0}" type="presParOf" srcId="{5108509B-DD37-45FF-8D96-AF9E7E15893A}" destId="{3755F1E3-3E22-4B54-B61F-6FC130130719}" srcOrd="19" destOrd="0" presId="urn:microsoft.com/office/officeart/2008/layout/BubblePictureList"/>
    <dgm:cxn modelId="{2EBEBF9E-B372-41CF-9B08-8937CF7B8706}" type="presParOf" srcId="{5108509B-DD37-45FF-8D96-AF9E7E15893A}" destId="{A51330B8-E4D3-43E3-8E87-36DAFA325A91}" srcOrd="20" destOrd="0" presId="urn:microsoft.com/office/officeart/2008/layout/BubblePictureList"/>
    <dgm:cxn modelId="{5D3E7796-E412-4BE6-865C-30CE6BC04A95}" type="presParOf" srcId="{A51330B8-E4D3-43E3-8E87-36DAFA325A91}" destId="{E7A14ED9-5C2D-476B-9FB6-16AA035D3D72}" srcOrd="0" destOrd="0" presId="urn:microsoft.com/office/officeart/2008/layout/BubblePictureList"/>
    <dgm:cxn modelId="{7E245656-D39A-4607-8A33-D6EE3F493A49}" type="presParOf" srcId="{5108509B-DD37-45FF-8D96-AF9E7E15893A}" destId="{A0AA86C3-7856-4F7F-BAC0-2B182E39B29E}" srcOrd="21" destOrd="0" presId="urn:microsoft.com/office/officeart/2008/layout/BubblePictureList"/>
    <dgm:cxn modelId="{AB9DEA59-E7FD-4B22-B51B-46470F30174B}" type="presParOf" srcId="{5108509B-DD37-45FF-8D96-AF9E7E15893A}" destId="{B165D2EB-4D56-402E-A2F0-DDDDCE868C8D}" srcOrd="22" destOrd="0" presId="urn:microsoft.com/office/officeart/2008/layout/BubblePictureList"/>
    <dgm:cxn modelId="{80BD0442-7FF7-474E-9152-22C67DADEA9C}" type="presParOf" srcId="{B165D2EB-4D56-402E-A2F0-DDDDCE868C8D}" destId="{21952936-3E0E-41CE-81A2-4E96173C85FC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C532D2A-2717-48EF-BCBA-11A50C8EFA85}" type="doc">
      <dgm:prSet loTypeId="urn:microsoft.com/office/officeart/2005/8/layout/hList7" loCatId="pictur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67D9385-2AFA-47C1-B34C-D905D7E2B786}">
      <dgm:prSet phldrT="[Text]" custT="1"/>
      <dgm:spPr/>
      <dgm:t>
        <a:bodyPr/>
        <a:lstStyle/>
        <a:p>
          <a:pPr algn="ctr">
            <a:lnSpc>
              <a:spcPct val="90000"/>
            </a:lnSpc>
            <a:spcAft>
              <a:spcPts val="1200"/>
            </a:spcAft>
          </a:pPr>
          <a:r>
            <a:rPr lang="en-US" sz="1400" b="1" dirty="0" smtClean="0">
              <a:latin typeface="Arial" charset="0"/>
            </a:rPr>
            <a:t>Mobile Data Validation and Processing Against       SAP Business One</a:t>
          </a:r>
          <a:endParaRPr lang="en-US" sz="1400" dirty="0"/>
        </a:p>
      </dgm:t>
    </dgm:pt>
    <dgm:pt modelId="{A8FF49C6-A49C-48AA-BEDA-EF79F82D0DEE}" type="parTrans" cxnId="{A9DD1EE1-5F4A-4D8B-8828-EAE42A1BDE9D}">
      <dgm:prSet/>
      <dgm:spPr/>
      <dgm:t>
        <a:bodyPr/>
        <a:lstStyle/>
        <a:p>
          <a:endParaRPr lang="en-US"/>
        </a:p>
      </dgm:t>
    </dgm:pt>
    <dgm:pt modelId="{36DE8D88-E26A-458D-82D7-F7C3FF66E545}" type="sibTrans" cxnId="{A9DD1EE1-5F4A-4D8B-8828-EAE42A1BDE9D}">
      <dgm:prSet/>
      <dgm:spPr/>
      <dgm:t>
        <a:bodyPr/>
        <a:lstStyle/>
        <a:p>
          <a:endParaRPr lang="en-US" dirty="0"/>
        </a:p>
      </dgm:t>
    </dgm:pt>
    <dgm:pt modelId="{F50143BA-8497-4970-ACC1-41F37C761D43}">
      <dgm:prSet phldrT="[Text]"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Multiple options to meet your requirements: </a:t>
          </a:r>
          <a:endParaRPr lang="en-US" sz="1400" dirty="0"/>
        </a:p>
      </dgm:t>
    </dgm:pt>
    <dgm:pt modelId="{71206601-9926-4F90-9E3D-31F47740973A}" type="parTrans" cxnId="{C155822B-49B2-4A7B-97BA-2F04B9463601}">
      <dgm:prSet/>
      <dgm:spPr/>
      <dgm:t>
        <a:bodyPr/>
        <a:lstStyle/>
        <a:p>
          <a:endParaRPr lang="en-US"/>
        </a:p>
      </dgm:t>
    </dgm:pt>
    <dgm:pt modelId="{EB11CF0E-BA86-4DA9-B1BE-AF6D9B256A36}" type="sibTrans" cxnId="{C155822B-49B2-4A7B-97BA-2F04B9463601}">
      <dgm:prSet/>
      <dgm:spPr/>
      <dgm:t>
        <a:bodyPr/>
        <a:lstStyle/>
        <a:p>
          <a:endParaRPr lang="en-US"/>
        </a:p>
      </dgm:t>
    </dgm:pt>
    <dgm:pt modelId="{6B06309A-888B-485E-A0A8-F384DDE4124D}">
      <dgm:prSet phldrT="[Text]"/>
      <dgm:spPr/>
      <dgm:t>
        <a:bodyPr/>
        <a:lstStyle/>
        <a:p>
          <a:pPr algn="ctr">
            <a:lnSpc>
              <a:spcPct val="90000"/>
            </a:lnSpc>
            <a:spcAft>
              <a:spcPts val="1200"/>
            </a:spcAft>
          </a:pPr>
          <a:r>
            <a:rPr lang="en-US" sz="1500" b="1" dirty="0" smtClean="0">
              <a:latin typeface="Arial" charset="0"/>
            </a:rPr>
            <a:t>Endless Mobile Worker Possibilities</a:t>
          </a:r>
          <a:endParaRPr lang="en-US" sz="1500" dirty="0"/>
        </a:p>
      </dgm:t>
    </dgm:pt>
    <dgm:pt modelId="{88A1157E-1A91-452B-BFF1-1B0A3362FBB0}" type="parTrans" cxnId="{D0F6FAF3-3C40-426C-A63E-B0A809906B1D}">
      <dgm:prSet/>
      <dgm:spPr/>
      <dgm:t>
        <a:bodyPr/>
        <a:lstStyle/>
        <a:p>
          <a:endParaRPr lang="en-US"/>
        </a:p>
      </dgm:t>
    </dgm:pt>
    <dgm:pt modelId="{8E00DACF-126C-4D53-A14C-B37F1BCC2AC4}" type="sibTrans" cxnId="{D0F6FAF3-3C40-426C-A63E-B0A809906B1D}">
      <dgm:prSet/>
      <dgm:spPr/>
      <dgm:t>
        <a:bodyPr/>
        <a:lstStyle/>
        <a:p>
          <a:endParaRPr lang="en-US"/>
        </a:p>
      </dgm:t>
    </dgm:pt>
    <dgm:pt modelId="{2B1CC1FB-07C2-47CC-94E2-F91E23F88175}">
      <dgm:prSet phldrT="[Text]"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Proof of delivery signature capture</a:t>
          </a:r>
          <a:endParaRPr lang="en-US" sz="1400" dirty="0"/>
        </a:p>
      </dgm:t>
    </dgm:pt>
    <dgm:pt modelId="{0C482B4F-0AAD-445A-8452-85A18B3E1DAF}" type="parTrans" cxnId="{66357317-807D-43F1-904F-435598B625FD}">
      <dgm:prSet/>
      <dgm:spPr/>
      <dgm:t>
        <a:bodyPr/>
        <a:lstStyle/>
        <a:p>
          <a:endParaRPr lang="en-US"/>
        </a:p>
      </dgm:t>
    </dgm:pt>
    <dgm:pt modelId="{41394E76-85FB-4D8B-9DA5-FD5DB9CC7678}" type="sibTrans" cxnId="{66357317-807D-43F1-904F-435598B625FD}">
      <dgm:prSet/>
      <dgm:spPr/>
      <dgm:t>
        <a:bodyPr/>
        <a:lstStyle/>
        <a:p>
          <a:endParaRPr lang="en-US"/>
        </a:p>
      </dgm:t>
    </dgm:pt>
    <dgm:pt modelId="{753A7495-70E0-4066-99E7-97E1C40B527B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Direct connect </a:t>
          </a:r>
        </a:p>
      </dgm:t>
    </dgm:pt>
    <dgm:pt modelId="{748E5ADA-750D-4651-A8A3-5838BE80C4B4}" type="parTrans" cxnId="{02C60F49-B3EE-4E5B-B8AE-3441314B4A94}">
      <dgm:prSet/>
      <dgm:spPr/>
      <dgm:t>
        <a:bodyPr/>
        <a:lstStyle/>
        <a:p>
          <a:endParaRPr lang="en-US"/>
        </a:p>
      </dgm:t>
    </dgm:pt>
    <dgm:pt modelId="{90257311-6A1E-4931-AE60-135AC768B76C}" type="sibTrans" cxnId="{02C60F49-B3EE-4E5B-B8AE-3441314B4A94}">
      <dgm:prSet/>
      <dgm:spPr/>
      <dgm:t>
        <a:bodyPr/>
        <a:lstStyle/>
        <a:p>
          <a:endParaRPr lang="en-US"/>
        </a:p>
      </dgm:t>
    </dgm:pt>
    <dgm:pt modelId="{6D92C244-8B85-4EB6-8A6C-27FC0AD6596B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Connect-on-demand</a:t>
          </a:r>
        </a:p>
      </dgm:t>
    </dgm:pt>
    <dgm:pt modelId="{BDBE01F7-673B-402A-9D50-725258EECE24}" type="parTrans" cxnId="{4543E58E-ACAD-42F7-BEF3-6C65A8EDBABE}">
      <dgm:prSet/>
      <dgm:spPr/>
      <dgm:t>
        <a:bodyPr/>
        <a:lstStyle/>
        <a:p>
          <a:endParaRPr lang="en-US"/>
        </a:p>
      </dgm:t>
    </dgm:pt>
    <dgm:pt modelId="{F9417802-9844-4907-8C5F-EE8BEB100BEC}" type="sibTrans" cxnId="{4543E58E-ACAD-42F7-BEF3-6C65A8EDBABE}">
      <dgm:prSet/>
      <dgm:spPr/>
      <dgm:t>
        <a:bodyPr/>
        <a:lstStyle/>
        <a:p>
          <a:endParaRPr lang="en-US"/>
        </a:p>
      </dgm:t>
    </dgm:pt>
    <dgm:pt modelId="{EC54E95A-544E-439B-9F7B-7FC21B676C9F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Batch on- and off-line (hybrid solutions)</a:t>
          </a:r>
          <a:endParaRPr lang="en-US" sz="1400" dirty="0">
            <a:latin typeface="Arial" charset="0"/>
          </a:endParaRPr>
        </a:p>
      </dgm:t>
    </dgm:pt>
    <dgm:pt modelId="{29DEAC5F-6D3F-424C-AAD3-779E70F9C7BE}" type="parTrans" cxnId="{3052F5CF-EE17-4BC2-BEE9-97C1ED2B0DB2}">
      <dgm:prSet/>
      <dgm:spPr/>
      <dgm:t>
        <a:bodyPr/>
        <a:lstStyle/>
        <a:p>
          <a:endParaRPr lang="en-US"/>
        </a:p>
      </dgm:t>
    </dgm:pt>
    <dgm:pt modelId="{63D9DA30-7554-4F7C-9C26-5CE56DD334CD}" type="sibTrans" cxnId="{3052F5CF-EE17-4BC2-BEE9-97C1ED2B0DB2}">
      <dgm:prSet/>
      <dgm:spPr/>
      <dgm:t>
        <a:bodyPr/>
        <a:lstStyle/>
        <a:p>
          <a:endParaRPr lang="en-US"/>
        </a:p>
      </dgm:t>
    </dgm:pt>
    <dgm:pt modelId="{3740943C-3DFA-49BE-A8F0-ED38383D1205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Mobile field service</a:t>
          </a:r>
          <a:endParaRPr lang="en-US" sz="1400" dirty="0">
            <a:latin typeface="Arial" charset="0"/>
          </a:endParaRPr>
        </a:p>
      </dgm:t>
    </dgm:pt>
    <dgm:pt modelId="{7F79AAFD-5F05-442E-91AC-61AC7989B6A4}" type="parTrans" cxnId="{7FCF1EB3-0C71-4A7C-BB69-1CB58DE789FA}">
      <dgm:prSet/>
      <dgm:spPr/>
      <dgm:t>
        <a:bodyPr/>
        <a:lstStyle/>
        <a:p>
          <a:endParaRPr lang="en-US"/>
        </a:p>
      </dgm:t>
    </dgm:pt>
    <dgm:pt modelId="{6BD25F4D-7AB3-4378-9CA8-066B63E94B1D}" type="sibTrans" cxnId="{7FCF1EB3-0C71-4A7C-BB69-1CB58DE789FA}">
      <dgm:prSet/>
      <dgm:spPr/>
      <dgm:t>
        <a:bodyPr/>
        <a:lstStyle/>
        <a:p>
          <a:endParaRPr lang="en-US"/>
        </a:p>
      </dgm:t>
    </dgm:pt>
    <dgm:pt modelId="{B0497882-8C3F-4DEC-AA6E-B2243DBEE3F7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Sales order creation</a:t>
          </a:r>
          <a:endParaRPr lang="en-US" sz="1400" dirty="0">
            <a:latin typeface="Arial" charset="0"/>
          </a:endParaRPr>
        </a:p>
      </dgm:t>
    </dgm:pt>
    <dgm:pt modelId="{52B943A4-0142-47D3-BF5F-B169A498A8B9}" type="parTrans" cxnId="{37F7923B-4D21-4E0D-935B-73C3FEE0B29B}">
      <dgm:prSet/>
      <dgm:spPr/>
      <dgm:t>
        <a:bodyPr/>
        <a:lstStyle/>
        <a:p>
          <a:endParaRPr lang="en-US"/>
        </a:p>
      </dgm:t>
    </dgm:pt>
    <dgm:pt modelId="{B82B6E3B-F6A2-47BB-92FE-BC1AFA1C0205}" type="sibTrans" cxnId="{37F7923B-4D21-4E0D-935B-73C3FEE0B29B}">
      <dgm:prSet/>
      <dgm:spPr/>
      <dgm:t>
        <a:bodyPr/>
        <a:lstStyle/>
        <a:p>
          <a:endParaRPr lang="en-US"/>
        </a:p>
      </dgm:t>
    </dgm:pt>
    <dgm:pt modelId="{F623837E-EC0D-4AF2-BC01-48B7FD7FDE53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Asset tracking/warranty tracking</a:t>
          </a:r>
          <a:endParaRPr lang="en-US" sz="1400" dirty="0">
            <a:latin typeface="Arial" charset="0"/>
          </a:endParaRPr>
        </a:p>
      </dgm:t>
    </dgm:pt>
    <dgm:pt modelId="{9EDF68AC-8400-4D76-81EB-FD467927E74F}" type="parTrans" cxnId="{18D67571-227D-4B64-961C-E9F4980868BD}">
      <dgm:prSet/>
      <dgm:spPr/>
      <dgm:t>
        <a:bodyPr/>
        <a:lstStyle/>
        <a:p>
          <a:endParaRPr lang="en-US"/>
        </a:p>
      </dgm:t>
    </dgm:pt>
    <dgm:pt modelId="{6F04AFEE-83EB-47CB-B81F-BB3FE62EC248}" type="sibTrans" cxnId="{18D67571-227D-4B64-961C-E9F4980868BD}">
      <dgm:prSet/>
      <dgm:spPr/>
      <dgm:t>
        <a:bodyPr/>
        <a:lstStyle/>
        <a:p>
          <a:endParaRPr lang="en-US"/>
        </a:p>
      </dgm:t>
    </dgm:pt>
    <dgm:pt modelId="{FB18B7F3-67FD-442E-A8F4-D857CBB8D620}">
      <dgm:prSet/>
      <dgm:spPr/>
      <dgm:t>
        <a:bodyPr/>
        <a:lstStyle/>
        <a:p>
          <a:pPr algn="ctr">
            <a:lnSpc>
              <a:spcPct val="90000"/>
            </a:lnSpc>
            <a:spcAft>
              <a:spcPts val="1200"/>
            </a:spcAft>
          </a:pPr>
          <a:r>
            <a:rPr lang="en-US" sz="1500" b="1" dirty="0" smtClean="0">
              <a:latin typeface="Arial" charset="0"/>
            </a:rPr>
            <a:t>Automation of Warehouse Activities</a:t>
          </a:r>
          <a:endParaRPr lang="en-US" sz="1500" dirty="0"/>
        </a:p>
      </dgm:t>
    </dgm:pt>
    <dgm:pt modelId="{08EB32B7-121A-4610-B3C0-84635CAF0AB2}" type="parTrans" cxnId="{FB17C77A-E23F-4A69-A1F7-DBF915B8DB12}">
      <dgm:prSet/>
      <dgm:spPr/>
      <dgm:t>
        <a:bodyPr/>
        <a:lstStyle/>
        <a:p>
          <a:endParaRPr lang="en-US"/>
        </a:p>
      </dgm:t>
    </dgm:pt>
    <dgm:pt modelId="{90915060-7B8E-45A1-BFCF-21309E1C2E4D}" type="sibTrans" cxnId="{FB17C77A-E23F-4A69-A1F7-DBF915B8DB12}">
      <dgm:prSet/>
      <dgm:spPr/>
      <dgm:t>
        <a:bodyPr/>
        <a:lstStyle/>
        <a:p>
          <a:endParaRPr lang="en-US"/>
        </a:p>
      </dgm:t>
    </dgm:pt>
    <dgm:pt modelId="{1990DAF8-FB00-4217-A6D4-B62669867F17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Eliminates manual processes</a:t>
          </a:r>
          <a:endParaRPr lang="en-US" sz="1400" dirty="0"/>
        </a:p>
      </dgm:t>
    </dgm:pt>
    <dgm:pt modelId="{989171D1-5ADC-41EC-B08D-D14562101077}" type="parTrans" cxnId="{BAD27F2F-C7FB-4C90-8825-307E996BB538}">
      <dgm:prSet/>
      <dgm:spPr/>
      <dgm:t>
        <a:bodyPr/>
        <a:lstStyle/>
        <a:p>
          <a:endParaRPr lang="en-US"/>
        </a:p>
      </dgm:t>
    </dgm:pt>
    <dgm:pt modelId="{AFC8EBF0-CC61-4F81-B886-6CFDE1C2F376}" type="sibTrans" cxnId="{BAD27F2F-C7FB-4C90-8825-307E996BB538}">
      <dgm:prSet/>
      <dgm:spPr/>
      <dgm:t>
        <a:bodyPr/>
        <a:lstStyle/>
        <a:p>
          <a:endParaRPr lang="en-US"/>
        </a:p>
      </dgm:t>
    </dgm:pt>
    <dgm:pt modelId="{DE03CCCE-7D5A-40C1-8DCF-1E3470598101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Increases data accuracy</a:t>
          </a:r>
          <a:endParaRPr lang="en-US" sz="1400" dirty="0">
            <a:latin typeface="Arial" charset="0"/>
          </a:endParaRPr>
        </a:p>
      </dgm:t>
    </dgm:pt>
    <dgm:pt modelId="{AF64C387-F780-487B-AEDF-0606ECB6703F}" type="parTrans" cxnId="{66205275-27ED-494B-A221-A27FC71F879B}">
      <dgm:prSet/>
      <dgm:spPr/>
      <dgm:t>
        <a:bodyPr/>
        <a:lstStyle/>
        <a:p>
          <a:endParaRPr lang="en-US"/>
        </a:p>
      </dgm:t>
    </dgm:pt>
    <dgm:pt modelId="{E00A6B8E-BA97-437E-A977-34A5DCB79FEA}" type="sibTrans" cxnId="{66205275-27ED-494B-A221-A27FC71F879B}">
      <dgm:prSet/>
      <dgm:spPr/>
      <dgm:t>
        <a:bodyPr/>
        <a:lstStyle/>
        <a:p>
          <a:endParaRPr lang="en-US"/>
        </a:p>
      </dgm:t>
    </dgm:pt>
    <dgm:pt modelId="{F3742242-ED14-4280-B10C-57D59F87D62E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Increases employee productivity</a:t>
          </a:r>
        </a:p>
      </dgm:t>
    </dgm:pt>
    <dgm:pt modelId="{889DD20A-6E26-4C5D-B9AC-D1F47131CD9F}" type="parTrans" cxnId="{1DB0AED1-3031-4144-962C-A3CE104D0A15}">
      <dgm:prSet/>
      <dgm:spPr/>
      <dgm:t>
        <a:bodyPr/>
        <a:lstStyle/>
        <a:p>
          <a:endParaRPr lang="en-US"/>
        </a:p>
      </dgm:t>
    </dgm:pt>
    <dgm:pt modelId="{1DF9BF74-AB39-4F32-9758-0094B61D3C15}" type="sibTrans" cxnId="{1DB0AED1-3031-4144-962C-A3CE104D0A15}">
      <dgm:prSet/>
      <dgm:spPr/>
      <dgm:t>
        <a:bodyPr/>
        <a:lstStyle/>
        <a:p>
          <a:endParaRPr lang="en-US"/>
        </a:p>
      </dgm:t>
    </dgm:pt>
    <dgm:pt modelId="{186D5550-01A6-492D-B27D-83A1B6CD52B9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b="0" dirty="0" smtClean="0">
              <a:latin typeface="Arial" charset="0"/>
            </a:rPr>
            <a:t>Real-time data validation and processing</a:t>
          </a:r>
        </a:p>
      </dgm:t>
    </dgm:pt>
    <dgm:pt modelId="{B842DE71-2F60-4C84-9294-90B6CC19F0CE}" type="parTrans" cxnId="{984AFAE0-A051-470D-A69C-920580CDC463}">
      <dgm:prSet/>
      <dgm:spPr/>
      <dgm:t>
        <a:bodyPr/>
        <a:lstStyle/>
        <a:p>
          <a:endParaRPr lang="en-US"/>
        </a:p>
      </dgm:t>
    </dgm:pt>
    <dgm:pt modelId="{695AD50B-5493-48D0-A013-6CDA30453B9E}" type="sibTrans" cxnId="{984AFAE0-A051-470D-A69C-920580CDC463}">
      <dgm:prSet/>
      <dgm:spPr/>
      <dgm:t>
        <a:bodyPr/>
        <a:lstStyle/>
        <a:p>
          <a:endParaRPr lang="en-US"/>
        </a:p>
      </dgm:t>
    </dgm:pt>
    <dgm:pt modelId="{77F1104E-4070-48E7-973F-26B0953C4A29}" type="pres">
      <dgm:prSet presAssocID="{4C532D2A-2717-48EF-BCBA-11A50C8EFA8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0957C4-E6CA-4BB8-9FDD-C2019F055918}" type="pres">
      <dgm:prSet presAssocID="{4C532D2A-2717-48EF-BCBA-11A50C8EFA85}" presName="fgShape" presStyleLbl="fgShp" presStyleIdx="0" presStyleCnt="1" custFlipVert="0" custFlipHor="0" custScaleX="641" custScaleY="6995" custLinFactY="44992" custLinFactNeighborX="-660" custLinFactNeighborY="100000"/>
      <dgm:spPr/>
      <dgm:t>
        <a:bodyPr/>
        <a:lstStyle/>
        <a:p>
          <a:endParaRPr lang="en-US"/>
        </a:p>
      </dgm:t>
    </dgm:pt>
    <dgm:pt modelId="{D1B8DC5E-ECBE-4E80-AE12-4A83C6715F22}" type="pres">
      <dgm:prSet presAssocID="{4C532D2A-2717-48EF-BCBA-11A50C8EFA85}" presName="linComp" presStyleCnt="0"/>
      <dgm:spPr/>
      <dgm:t>
        <a:bodyPr/>
        <a:lstStyle/>
        <a:p>
          <a:endParaRPr lang="en-US"/>
        </a:p>
      </dgm:t>
    </dgm:pt>
    <dgm:pt modelId="{737E2C4E-6E57-4AD8-8A14-611DF9B24DF7}" type="pres">
      <dgm:prSet presAssocID="{FB18B7F3-67FD-442E-A8F4-D857CBB8D620}" presName="compNode" presStyleCnt="0"/>
      <dgm:spPr/>
      <dgm:t>
        <a:bodyPr/>
        <a:lstStyle/>
        <a:p>
          <a:endParaRPr lang="en-US"/>
        </a:p>
      </dgm:t>
    </dgm:pt>
    <dgm:pt modelId="{B91F65AC-5C0E-4F35-BBD4-B5C6F48617BD}" type="pres">
      <dgm:prSet presAssocID="{FB18B7F3-67FD-442E-A8F4-D857CBB8D620}" presName="bkgdShape" presStyleLbl="node1" presStyleIdx="0" presStyleCnt="3"/>
      <dgm:spPr/>
      <dgm:t>
        <a:bodyPr/>
        <a:lstStyle/>
        <a:p>
          <a:endParaRPr lang="en-US"/>
        </a:p>
      </dgm:t>
    </dgm:pt>
    <dgm:pt modelId="{4F2D69D9-24FD-4492-BE25-5FEC6E2E4FED}" type="pres">
      <dgm:prSet presAssocID="{FB18B7F3-67FD-442E-A8F4-D857CBB8D620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9F8B1-A154-4B77-B501-BC90DA848DF6}" type="pres">
      <dgm:prSet presAssocID="{FB18B7F3-67FD-442E-A8F4-D857CBB8D620}" presName="invisiNode" presStyleLbl="node1" presStyleIdx="0" presStyleCnt="3"/>
      <dgm:spPr/>
      <dgm:t>
        <a:bodyPr/>
        <a:lstStyle/>
        <a:p>
          <a:endParaRPr lang="en-US"/>
        </a:p>
      </dgm:t>
    </dgm:pt>
    <dgm:pt modelId="{CC445B29-6F91-4046-8D91-A659A4AAEE67}" type="pres">
      <dgm:prSet presAssocID="{FB18B7F3-67FD-442E-A8F4-D857CBB8D620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8231CC78-7600-4329-8E86-E6C663DAA468}" type="pres">
      <dgm:prSet presAssocID="{90915060-7B8E-45A1-BFCF-21309E1C2E4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D0DDB3B-B7B6-4D95-A563-D5F39B0EF043}" type="pres">
      <dgm:prSet presAssocID="{567D9385-2AFA-47C1-B34C-D905D7E2B786}" presName="compNode" presStyleCnt="0"/>
      <dgm:spPr/>
      <dgm:t>
        <a:bodyPr/>
        <a:lstStyle/>
        <a:p>
          <a:endParaRPr lang="en-US"/>
        </a:p>
      </dgm:t>
    </dgm:pt>
    <dgm:pt modelId="{5E99B157-3401-4BB8-94FA-77EF3ADAFC97}" type="pres">
      <dgm:prSet presAssocID="{567D9385-2AFA-47C1-B34C-D905D7E2B786}" presName="bkgdShape" presStyleLbl="node1" presStyleIdx="1" presStyleCnt="3"/>
      <dgm:spPr/>
      <dgm:t>
        <a:bodyPr/>
        <a:lstStyle/>
        <a:p>
          <a:endParaRPr lang="en-US"/>
        </a:p>
      </dgm:t>
    </dgm:pt>
    <dgm:pt modelId="{5EBD46CB-F07D-4296-85EC-A5BFEB6B6635}" type="pres">
      <dgm:prSet presAssocID="{567D9385-2AFA-47C1-B34C-D905D7E2B786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FF0B6C-E3E6-4002-A722-489CC9866572}" type="pres">
      <dgm:prSet presAssocID="{567D9385-2AFA-47C1-B34C-D905D7E2B786}" presName="invisiNode" presStyleLbl="node1" presStyleIdx="1" presStyleCnt="3"/>
      <dgm:spPr/>
      <dgm:t>
        <a:bodyPr/>
        <a:lstStyle/>
        <a:p>
          <a:endParaRPr lang="en-US"/>
        </a:p>
      </dgm:t>
    </dgm:pt>
    <dgm:pt modelId="{C4F97403-A165-43DF-AC82-41B22002BAC8}" type="pres">
      <dgm:prSet presAssocID="{567D9385-2AFA-47C1-B34C-D905D7E2B786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en-US"/>
        </a:p>
      </dgm:t>
    </dgm:pt>
    <dgm:pt modelId="{AFF8361E-08B4-4352-A18B-99D42B3373E5}" type="pres">
      <dgm:prSet presAssocID="{36DE8D88-E26A-458D-82D7-F7C3FF66E54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788C2C4-E288-42E6-A136-9C22B7DFE507}" type="pres">
      <dgm:prSet presAssocID="{6B06309A-888B-485E-A0A8-F384DDE4124D}" presName="compNode" presStyleCnt="0"/>
      <dgm:spPr/>
      <dgm:t>
        <a:bodyPr/>
        <a:lstStyle/>
        <a:p>
          <a:endParaRPr lang="en-US"/>
        </a:p>
      </dgm:t>
    </dgm:pt>
    <dgm:pt modelId="{76E2DC02-125F-4F9D-8196-A5E6302559DD}" type="pres">
      <dgm:prSet presAssocID="{6B06309A-888B-485E-A0A8-F384DDE4124D}" presName="bkgdShape" presStyleLbl="node1" presStyleIdx="2" presStyleCnt="3"/>
      <dgm:spPr/>
      <dgm:t>
        <a:bodyPr/>
        <a:lstStyle/>
        <a:p>
          <a:endParaRPr lang="en-US"/>
        </a:p>
      </dgm:t>
    </dgm:pt>
    <dgm:pt modelId="{B9155D43-1253-4658-A263-918EDFB466A9}" type="pres">
      <dgm:prSet presAssocID="{6B06309A-888B-485E-A0A8-F384DDE4124D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F8E89-C8BA-4ABF-B3AC-7ADA737CE402}" type="pres">
      <dgm:prSet presAssocID="{6B06309A-888B-485E-A0A8-F384DDE4124D}" presName="invisiNode" presStyleLbl="node1" presStyleIdx="2" presStyleCnt="3"/>
      <dgm:spPr/>
      <dgm:t>
        <a:bodyPr/>
        <a:lstStyle/>
        <a:p>
          <a:endParaRPr lang="en-US"/>
        </a:p>
      </dgm:t>
    </dgm:pt>
    <dgm:pt modelId="{CED341EE-8ED1-42C5-A228-92AA0DD229DD}" type="pres">
      <dgm:prSet presAssocID="{6B06309A-888B-485E-A0A8-F384DDE4124D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</dgm:ptLst>
  <dgm:cxnLst>
    <dgm:cxn modelId="{C85EB001-CDCF-47F3-B5CB-F61889C5DC0D}" type="presOf" srcId="{753A7495-70E0-4066-99E7-97E1C40B527B}" destId="{5E99B157-3401-4BB8-94FA-77EF3ADAFC97}" srcOrd="0" destOrd="2" presId="urn:microsoft.com/office/officeart/2005/8/layout/hList7"/>
    <dgm:cxn modelId="{4D8AE101-0F60-446C-8F17-879330C18F28}" type="presOf" srcId="{F3742242-ED14-4280-B10C-57D59F87D62E}" destId="{4F2D69D9-24FD-4492-BE25-5FEC6E2E4FED}" srcOrd="1" destOrd="3" presId="urn:microsoft.com/office/officeart/2005/8/layout/hList7"/>
    <dgm:cxn modelId="{66357317-807D-43F1-904F-435598B625FD}" srcId="{6B06309A-888B-485E-A0A8-F384DDE4124D}" destId="{2B1CC1FB-07C2-47CC-94E2-F91E23F88175}" srcOrd="0" destOrd="0" parTransId="{0C482B4F-0AAD-445A-8452-85A18B3E1DAF}" sibTransId="{41394E76-85FB-4D8B-9DA5-FD5DB9CC7678}"/>
    <dgm:cxn modelId="{2199E65D-DF62-464F-A41B-2FEB541F8CED}" type="presOf" srcId="{6D92C244-8B85-4EB6-8A6C-27FC0AD6596B}" destId="{5EBD46CB-F07D-4296-85EC-A5BFEB6B6635}" srcOrd="1" destOrd="3" presId="urn:microsoft.com/office/officeart/2005/8/layout/hList7"/>
    <dgm:cxn modelId="{C155822B-49B2-4A7B-97BA-2F04B9463601}" srcId="{567D9385-2AFA-47C1-B34C-D905D7E2B786}" destId="{F50143BA-8497-4970-ACC1-41F37C761D43}" srcOrd="0" destOrd="0" parTransId="{71206601-9926-4F90-9E3D-31F47740973A}" sibTransId="{EB11CF0E-BA86-4DA9-B1BE-AF6D9B256A36}"/>
    <dgm:cxn modelId="{B96C9005-705B-478C-B72B-C72614BFCBE6}" type="presOf" srcId="{90915060-7B8E-45A1-BFCF-21309E1C2E4D}" destId="{8231CC78-7600-4329-8E86-E6C663DAA468}" srcOrd="0" destOrd="0" presId="urn:microsoft.com/office/officeart/2005/8/layout/hList7"/>
    <dgm:cxn modelId="{4543E58E-ACAD-42F7-BEF3-6C65A8EDBABE}" srcId="{F50143BA-8497-4970-ACC1-41F37C761D43}" destId="{6D92C244-8B85-4EB6-8A6C-27FC0AD6596B}" srcOrd="1" destOrd="0" parTransId="{BDBE01F7-673B-402A-9D50-725258EECE24}" sibTransId="{F9417802-9844-4907-8C5F-EE8BEB100BEC}"/>
    <dgm:cxn modelId="{5D462BD9-CCFB-4C71-9FE9-66B27EB307D3}" type="presOf" srcId="{B0497882-8C3F-4DEC-AA6E-B2243DBEE3F7}" destId="{B9155D43-1253-4658-A263-918EDFB466A9}" srcOrd="1" destOrd="3" presId="urn:microsoft.com/office/officeart/2005/8/layout/hList7"/>
    <dgm:cxn modelId="{713CDD59-F2FC-4580-B012-D6D8A8B118C9}" type="presOf" srcId="{B0497882-8C3F-4DEC-AA6E-B2243DBEE3F7}" destId="{76E2DC02-125F-4F9D-8196-A5E6302559DD}" srcOrd="0" destOrd="3" presId="urn:microsoft.com/office/officeart/2005/8/layout/hList7"/>
    <dgm:cxn modelId="{9B46753A-26EA-4BA2-AA18-454CBC34EAF9}" type="presOf" srcId="{3740943C-3DFA-49BE-A8F0-ED38383D1205}" destId="{B9155D43-1253-4658-A263-918EDFB466A9}" srcOrd="1" destOrd="2" presId="urn:microsoft.com/office/officeart/2005/8/layout/hList7"/>
    <dgm:cxn modelId="{DA04EE17-D920-45D8-AFD1-C29783E51586}" type="presOf" srcId="{F50143BA-8497-4970-ACC1-41F37C761D43}" destId="{5E99B157-3401-4BB8-94FA-77EF3ADAFC97}" srcOrd="0" destOrd="1" presId="urn:microsoft.com/office/officeart/2005/8/layout/hList7"/>
    <dgm:cxn modelId="{86B4228B-67D7-452C-B669-6E3DDECA7B06}" type="presOf" srcId="{F50143BA-8497-4970-ACC1-41F37C761D43}" destId="{5EBD46CB-F07D-4296-85EC-A5BFEB6B6635}" srcOrd="1" destOrd="1" presId="urn:microsoft.com/office/officeart/2005/8/layout/hList7"/>
    <dgm:cxn modelId="{786FED63-8255-4111-B053-F37A610EB59A}" type="presOf" srcId="{567D9385-2AFA-47C1-B34C-D905D7E2B786}" destId="{5E99B157-3401-4BB8-94FA-77EF3ADAFC97}" srcOrd="0" destOrd="0" presId="urn:microsoft.com/office/officeart/2005/8/layout/hList7"/>
    <dgm:cxn modelId="{7FCF1EB3-0C71-4A7C-BB69-1CB58DE789FA}" srcId="{6B06309A-888B-485E-A0A8-F384DDE4124D}" destId="{3740943C-3DFA-49BE-A8F0-ED38383D1205}" srcOrd="1" destOrd="0" parTransId="{7F79AAFD-5F05-442E-91AC-61AC7989B6A4}" sibTransId="{6BD25F4D-7AB3-4378-9CA8-066B63E94B1D}"/>
    <dgm:cxn modelId="{F24E4E88-FA2A-42D8-B912-EB156F7C38D4}" type="presOf" srcId="{F623837E-EC0D-4AF2-BC01-48B7FD7FDE53}" destId="{76E2DC02-125F-4F9D-8196-A5E6302559DD}" srcOrd="0" destOrd="4" presId="urn:microsoft.com/office/officeart/2005/8/layout/hList7"/>
    <dgm:cxn modelId="{AFBDCB58-DA29-444E-B78C-E55A64E2DF39}" type="presOf" srcId="{DE03CCCE-7D5A-40C1-8DCF-1E3470598101}" destId="{4F2D69D9-24FD-4492-BE25-5FEC6E2E4FED}" srcOrd="1" destOrd="2" presId="urn:microsoft.com/office/officeart/2005/8/layout/hList7"/>
    <dgm:cxn modelId="{55E80042-7D01-4FA2-8850-C52627510931}" type="presOf" srcId="{186D5550-01A6-492D-B27D-83A1B6CD52B9}" destId="{B91F65AC-5C0E-4F35-BBD4-B5C6F48617BD}" srcOrd="0" destOrd="4" presId="urn:microsoft.com/office/officeart/2005/8/layout/hList7"/>
    <dgm:cxn modelId="{1B7DB59A-7AB7-4A96-B935-D6D9E297369F}" type="presOf" srcId="{6B06309A-888B-485E-A0A8-F384DDE4124D}" destId="{76E2DC02-125F-4F9D-8196-A5E6302559DD}" srcOrd="0" destOrd="0" presId="urn:microsoft.com/office/officeart/2005/8/layout/hList7"/>
    <dgm:cxn modelId="{5238E464-3BD6-4048-8812-3188F0DBE54E}" type="presOf" srcId="{186D5550-01A6-492D-B27D-83A1B6CD52B9}" destId="{4F2D69D9-24FD-4492-BE25-5FEC6E2E4FED}" srcOrd="1" destOrd="4" presId="urn:microsoft.com/office/officeart/2005/8/layout/hList7"/>
    <dgm:cxn modelId="{D0E33DAD-AE07-4EA4-BB00-6C09F92134CA}" type="presOf" srcId="{EC54E95A-544E-439B-9F7B-7FC21B676C9F}" destId="{5EBD46CB-F07D-4296-85EC-A5BFEB6B6635}" srcOrd="1" destOrd="4" presId="urn:microsoft.com/office/officeart/2005/8/layout/hList7"/>
    <dgm:cxn modelId="{DF3902EE-1DA4-4373-809D-3991D4B09714}" type="presOf" srcId="{FB18B7F3-67FD-442E-A8F4-D857CBB8D620}" destId="{B91F65AC-5C0E-4F35-BBD4-B5C6F48617BD}" srcOrd="0" destOrd="0" presId="urn:microsoft.com/office/officeart/2005/8/layout/hList7"/>
    <dgm:cxn modelId="{03EFCE13-99E1-4AAA-8831-426BCEDF3F6D}" type="presOf" srcId="{6B06309A-888B-485E-A0A8-F384DDE4124D}" destId="{B9155D43-1253-4658-A263-918EDFB466A9}" srcOrd="1" destOrd="0" presId="urn:microsoft.com/office/officeart/2005/8/layout/hList7"/>
    <dgm:cxn modelId="{8918F9B9-CCED-4FEC-9DB2-2AFC9A65FB8D}" type="presOf" srcId="{F623837E-EC0D-4AF2-BC01-48B7FD7FDE53}" destId="{B9155D43-1253-4658-A263-918EDFB466A9}" srcOrd="1" destOrd="4" presId="urn:microsoft.com/office/officeart/2005/8/layout/hList7"/>
    <dgm:cxn modelId="{1D4927BD-5D7B-4B18-809F-FFEA8144764B}" type="presOf" srcId="{36DE8D88-E26A-458D-82D7-F7C3FF66E545}" destId="{AFF8361E-08B4-4352-A18B-99D42B3373E5}" srcOrd="0" destOrd="0" presId="urn:microsoft.com/office/officeart/2005/8/layout/hList7"/>
    <dgm:cxn modelId="{D0F6FAF3-3C40-426C-A63E-B0A809906B1D}" srcId="{4C532D2A-2717-48EF-BCBA-11A50C8EFA85}" destId="{6B06309A-888B-485E-A0A8-F384DDE4124D}" srcOrd="2" destOrd="0" parTransId="{88A1157E-1A91-452B-BFF1-1B0A3362FBB0}" sibTransId="{8E00DACF-126C-4D53-A14C-B37F1BCC2AC4}"/>
    <dgm:cxn modelId="{37F7923B-4D21-4E0D-935B-73C3FEE0B29B}" srcId="{6B06309A-888B-485E-A0A8-F384DDE4124D}" destId="{B0497882-8C3F-4DEC-AA6E-B2243DBEE3F7}" srcOrd="2" destOrd="0" parTransId="{52B943A4-0142-47D3-BF5F-B169A498A8B9}" sibTransId="{B82B6E3B-F6A2-47BB-92FE-BC1AFA1C0205}"/>
    <dgm:cxn modelId="{D27AEFDF-A4D5-454D-AD94-489C6A89162D}" type="presOf" srcId="{1990DAF8-FB00-4217-A6D4-B62669867F17}" destId="{4F2D69D9-24FD-4492-BE25-5FEC6E2E4FED}" srcOrd="1" destOrd="1" presId="urn:microsoft.com/office/officeart/2005/8/layout/hList7"/>
    <dgm:cxn modelId="{8D3AEE67-8ACE-498B-A1A7-2491ECC45796}" type="presOf" srcId="{6D92C244-8B85-4EB6-8A6C-27FC0AD6596B}" destId="{5E99B157-3401-4BB8-94FA-77EF3ADAFC97}" srcOrd="0" destOrd="3" presId="urn:microsoft.com/office/officeart/2005/8/layout/hList7"/>
    <dgm:cxn modelId="{338756EE-586F-4068-B933-97D0DD393970}" type="presOf" srcId="{1990DAF8-FB00-4217-A6D4-B62669867F17}" destId="{B91F65AC-5C0E-4F35-BBD4-B5C6F48617BD}" srcOrd="0" destOrd="1" presId="urn:microsoft.com/office/officeart/2005/8/layout/hList7"/>
    <dgm:cxn modelId="{44CAF80A-E459-44C3-9460-134D715F6852}" type="presOf" srcId="{F3742242-ED14-4280-B10C-57D59F87D62E}" destId="{B91F65AC-5C0E-4F35-BBD4-B5C6F48617BD}" srcOrd="0" destOrd="3" presId="urn:microsoft.com/office/officeart/2005/8/layout/hList7"/>
    <dgm:cxn modelId="{72B267BE-6B74-402F-A4F3-96C4DCB454E3}" type="presOf" srcId="{3740943C-3DFA-49BE-A8F0-ED38383D1205}" destId="{76E2DC02-125F-4F9D-8196-A5E6302559DD}" srcOrd="0" destOrd="2" presId="urn:microsoft.com/office/officeart/2005/8/layout/hList7"/>
    <dgm:cxn modelId="{CBD4CEF0-75C3-497E-9634-0D2D8977779A}" type="presOf" srcId="{FB18B7F3-67FD-442E-A8F4-D857CBB8D620}" destId="{4F2D69D9-24FD-4492-BE25-5FEC6E2E4FED}" srcOrd="1" destOrd="0" presId="urn:microsoft.com/office/officeart/2005/8/layout/hList7"/>
    <dgm:cxn modelId="{02C60F49-B3EE-4E5B-B8AE-3441314B4A94}" srcId="{F50143BA-8497-4970-ACC1-41F37C761D43}" destId="{753A7495-70E0-4066-99E7-97E1C40B527B}" srcOrd="0" destOrd="0" parTransId="{748E5ADA-750D-4651-A8A3-5838BE80C4B4}" sibTransId="{90257311-6A1E-4931-AE60-135AC768B76C}"/>
    <dgm:cxn modelId="{2D5F89E9-EC12-4AFC-8EE0-EEE4FB831FAB}" type="presOf" srcId="{2B1CC1FB-07C2-47CC-94E2-F91E23F88175}" destId="{76E2DC02-125F-4F9D-8196-A5E6302559DD}" srcOrd="0" destOrd="1" presId="urn:microsoft.com/office/officeart/2005/8/layout/hList7"/>
    <dgm:cxn modelId="{FB17C77A-E23F-4A69-A1F7-DBF915B8DB12}" srcId="{4C532D2A-2717-48EF-BCBA-11A50C8EFA85}" destId="{FB18B7F3-67FD-442E-A8F4-D857CBB8D620}" srcOrd="0" destOrd="0" parTransId="{08EB32B7-121A-4610-B3C0-84635CAF0AB2}" sibTransId="{90915060-7B8E-45A1-BFCF-21309E1C2E4D}"/>
    <dgm:cxn modelId="{2C94FE64-7C48-4978-B2A9-13EEC17F5BFF}" type="presOf" srcId="{EC54E95A-544E-439B-9F7B-7FC21B676C9F}" destId="{5E99B157-3401-4BB8-94FA-77EF3ADAFC97}" srcOrd="0" destOrd="4" presId="urn:microsoft.com/office/officeart/2005/8/layout/hList7"/>
    <dgm:cxn modelId="{6DF691FF-321B-419F-A9E1-98DFEA46BC8D}" type="presOf" srcId="{2B1CC1FB-07C2-47CC-94E2-F91E23F88175}" destId="{B9155D43-1253-4658-A263-918EDFB466A9}" srcOrd="1" destOrd="1" presId="urn:microsoft.com/office/officeart/2005/8/layout/hList7"/>
    <dgm:cxn modelId="{9AD8A396-C1D0-4A15-A29A-0B5239974EDB}" type="presOf" srcId="{DE03CCCE-7D5A-40C1-8DCF-1E3470598101}" destId="{B91F65AC-5C0E-4F35-BBD4-B5C6F48617BD}" srcOrd="0" destOrd="2" presId="urn:microsoft.com/office/officeart/2005/8/layout/hList7"/>
    <dgm:cxn modelId="{984AFAE0-A051-470D-A69C-920580CDC463}" srcId="{FB18B7F3-67FD-442E-A8F4-D857CBB8D620}" destId="{186D5550-01A6-492D-B27D-83A1B6CD52B9}" srcOrd="3" destOrd="0" parTransId="{B842DE71-2F60-4C84-9294-90B6CC19F0CE}" sibTransId="{695AD50B-5493-48D0-A013-6CDA30453B9E}"/>
    <dgm:cxn modelId="{3052F5CF-EE17-4BC2-BEE9-97C1ED2B0DB2}" srcId="{F50143BA-8497-4970-ACC1-41F37C761D43}" destId="{EC54E95A-544E-439B-9F7B-7FC21B676C9F}" srcOrd="2" destOrd="0" parTransId="{29DEAC5F-6D3F-424C-AAD3-779E70F9C7BE}" sibTransId="{63D9DA30-7554-4F7C-9C26-5CE56DD334CD}"/>
    <dgm:cxn modelId="{1DB0AED1-3031-4144-962C-A3CE104D0A15}" srcId="{FB18B7F3-67FD-442E-A8F4-D857CBB8D620}" destId="{F3742242-ED14-4280-B10C-57D59F87D62E}" srcOrd="2" destOrd="0" parTransId="{889DD20A-6E26-4C5D-B9AC-D1F47131CD9F}" sibTransId="{1DF9BF74-AB39-4F32-9758-0094B61D3C15}"/>
    <dgm:cxn modelId="{A9DD1EE1-5F4A-4D8B-8828-EAE42A1BDE9D}" srcId="{4C532D2A-2717-48EF-BCBA-11A50C8EFA85}" destId="{567D9385-2AFA-47C1-B34C-D905D7E2B786}" srcOrd="1" destOrd="0" parTransId="{A8FF49C6-A49C-48AA-BEDA-EF79F82D0DEE}" sibTransId="{36DE8D88-E26A-458D-82D7-F7C3FF66E545}"/>
    <dgm:cxn modelId="{66205275-27ED-494B-A221-A27FC71F879B}" srcId="{FB18B7F3-67FD-442E-A8F4-D857CBB8D620}" destId="{DE03CCCE-7D5A-40C1-8DCF-1E3470598101}" srcOrd="1" destOrd="0" parTransId="{AF64C387-F780-487B-AEDF-0606ECB6703F}" sibTransId="{E00A6B8E-BA97-437E-A977-34A5DCB79FEA}"/>
    <dgm:cxn modelId="{0535D596-6714-4D10-82DD-73CD8DD6864B}" type="presOf" srcId="{4C532D2A-2717-48EF-BCBA-11A50C8EFA85}" destId="{77F1104E-4070-48E7-973F-26B0953C4A29}" srcOrd="0" destOrd="0" presId="urn:microsoft.com/office/officeart/2005/8/layout/hList7"/>
    <dgm:cxn modelId="{BAD27F2F-C7FB-4C90-8825-307E996BB538}" srcId="{FB18B7F3-67FD-442E-A8F4-D857CBB8D620}" destId="{1990DAF8-FB00-4217-A6D4-B62669867F17}" srcOrd="0" destOrd="0" parTransId="{989171D1-5ADC-41EC-B08D-D14562101077}" sibTransId="{AFC8EBF0-CC61-4F81-B886-6CFDE1C2F376}"/>
    <dgm:cxn modelId="{18D67571-227D-4B64-961C-E9F4980868BD}" srcId="{6B06309A-888B-485E-A0A8-F384DDE4124D}" destId="{F623837E-EC0D-4AF2-BC01-48B7FD7FDE53}" srcOrd="3" destOrd="0" parTransId="{9EDF68AC-8400-4D76-81EB-FD467927E74F}" sibTransId="{6F04AFEE-83EB-47CB-B81F-BB3FE62EC248}"/>
    <dgm:cxn modelId="{3C86E0E7-E2D4-4D2E-A3ED-E5B1E85A0BDF}" type="presOf" srcId="{567D9385-2AFA-47C1-B34C-D905D7E2B786}" destId="{5EBD46CB-F07D-4296-85EC-A5BFEB6B6635}" srcOrd="1" destOrd="0" presId="urn:microsoft.com/office/officeart/2005/8/layout/hList7"/>
    <dgm:cxn modelId="{FC8AA8F6-B5B7-4D48-9A82-79FB811612A9}" type="presOf" srcId="{753A7495-70E0-4066-99E7-97E1C40B527B}" destId="{5EBD46CB-F07D-4296-85EC-A5BFEB6B6635}" srcOrd="1" destOrd="2" presId="urn:microsoft.com/office/officeart/2005/8/layout/hList7"/>
    <dgm:cxn modelId="{3D66E3B1-5E89-434D-B36D-80CCBBF57183}" type="presParOf" srcId="{77F1104E-4070-48E7-973F-26B0953C4A29}" destId="{220957C4-E6CA-4BB8-9FDD-C2019F055918}" srcOrd="0" destOrd="0" presId="urn:microsoft.com/office/officeart/2005/8/layout/hList7"/>
    <dgm:cxn modelId="{D30FEA71-7B3D-4FBD-A5DA-EAB9E6AC701E}" type="presParOf" srcId="{77F1104E-4070-48E7-973F-26B0953C4A29}" destId="{D1B8DC5E-ECBE-4E80-AE12-4A83C6715F22}" srcOrd="1" destOrd="0" presId="urn:microsoft.com/office/officeart/2005/8/layout/hList7"/>
    <dgm:cxn modelId="{4C860560-4120-4309-A2BB-6BA1330BEC68}" type="presParOf" srcId="{D1B8DC5E-ECBE-4E80-AE12-4A83C6715F22}" destId="{737E2C4E-6E57-4AD8-8A14-611DF9B24DF7}" srcOrd="0" destOrd="0" presId="urn:microsoft.com/office/officeart/2005/8/layout/hList7"/>
    <dgm:cxn modelId="{4493F07C-5D28-4205-BDFE-3E97F148581F}" type="presParOf" srcId="{737E2C4E-6E57-4AD8-8A14-611DF9B24DF7}" destId="{B91F65AC-5C0E-4F35-BBD4-B5C6F48617BD}" srcOrd="0" destOrd="0" presId="urn:microsoft.com/office/officeart/2005/8/layout/hList7"/>
    <dgm:cxn modelId="{83FBBF2A-B3FF-4549-A197-B0BADC1EB816}" type="presParOf" srcId="{737E2C4E-6E57-4AD8-8A14-611DF9B24DF7}" destId="{4F2D69D9-24FD-4492-BE25-5FEC6E2E4FED}" srcOrd="1" destOrd="0" presId="urn:microsoft.com/office/officeart/2005/8/layout/hList7"/>
    <dgm:cxn modelId="{5F366F0F-D46D-4C49-BA2E-8937D46A5585}" type="presParOf" srcId="{737E2C4E-6E57-4AD8-8A14-611DF9B24DF7}" destId="{68A9F8B1-A154-4B77-B501-BC90DA848DF6}" srcOrd="2" destOrd="0" presId="urn:microsoft.com/office/officeart/2005/8/layout/hList7"/>
    <dgm:cxn modelId="{88BC4548-8A2F-4276-9634-6D83FDEDD6F9}" type="presParOf" srcId="{737E2C4E-6E57-4AD8-8A14-611DF9B24DF7}" destId="{CC445B29-6F91-4046-8D91-A659A4AAEE67}" srcOrd="3" destOrd="0" presId="urn:microsoft.com/office/officeart/2005/8/layout/hList7"/>
    <dgm:cxn modelId="{F0C9865B-7587-4C9C-96B5-55136A1CFAA8}" type="presParOf" srcId="{D1B8DC5E-ECBE-4E80-AE12-4A83C6715F22}" destId="{8231CC78-7600-4329-8E86-E6C663DAA468}" srcOrd="1" destOrd="0" presId="urn:microsoft.com/office/officeart/2005/8/layout/hList7"/>
    <dgm:cxn modelId="{1EB6EAC8-0842-4D2D-8A5D-635EF702BCC0}" type="presParOf" srcId="{D1B8DC5E-ECBE-4E80-AE12-4A83C6715F22}" destId="{ED0DDB3B-B7B6-4D95-A563-D5F39B0EF043}" srcOrd="2" destOrd="0" presId="urn:microsoft.com/office/officeart/2005/8/layout/hList7"/>
    <dgm:cxn modelId="{90808ABA-6AB6-49C2-B041-796B3E4A92D2}" type="presParOf" srcId="{ED0DDB3B-B7B6-4D95-A563-D5F39B0EF043}" destId="{5E99B157-3401-4BB8-94FA-77EF3ADAFC97}" srcOrd="0" destOrd="0" presId="urn:microsoft.com/office/officeart/2005/8/layout/hList7"/>
    <dgm:cxn modelId="{DC298F07-D6A1-4F6E-A7A8-8D17EB68CC92}" type="presParOf" srcId="{ED0DDB3B-B7B6-4D95-A563-D5F39B0EF043}" destId="{5EBD46CB-F07D-4296-85EC-A5BFEB6B6635}" srcOrd="1" destOrd="0" presId="urn:microsoft.com/office/officeart/2005/8/layout/hList7"/>
    <dgm:cxn modelId="{8C03B4F3-3329-441E-B9E9-F8A6B55EE784}" type="presParOf" srcId="{ED0DDB3B-B7B6-4D95-A563-D5F39B0EF043}" destId="{6CFF0B6C-E3E6-4002-A722-489CC9866572}" srcOrd="2" destOrd="0" presId="urn:microsoft.com/office/officeart/2005/8/layout/hList7"/>
    <dgm:cxn modelId="{12BD1071-C874-4AA8-BD6F-8818C7EFE9C8}" type="presParOf" srcId="{ED0DDB3B-B7B6-4D95-A563-D5F39B0EF043}" destId="{C4F97403-A165-43DF-AC82-41B22002BAC8}" srcOrd="3" destOrd="0" presId="urn:microsoft.com/office/officeart/2005/8/layout/hList7"/>
    <dgm:cxn modelId="{872418A7-EC96-4052-ACFA-7A39A58295D4}" type="presParOf" srcId="{D1B8DC5E-ECBE-4E80-AE12-4A83C6715F22}" destId="{AFF8361E-08B4-4352-A18B-99D42B3373E5}" srcOrd="3" destOrd="0" presId="urn:microsoft.com/office/officeart/2005/8/layout/hList7"/>
    <dgm:cxn modelId="{72857A18-379D-486D-B04D-D7DD635B72F1}" type="presParOf" srcId="{D1B8DC5E-ECBE-4E80-AE12-4A83C6715F22}" destId="{1788C2C4-E288-42E6-A136-9C22B7DFE507}" srcOrd="4" destOrd="0" presId="urn:microsoft.com/office/officeart/2005/8/layout/hList7"/>
    <dgm:cxn modelId="{D2F365CB-7964-407D-8892-88EE45C174E5}" type="presParOf" srcId="{1788C2C4-E288-42E6-A136-9C22B7DFE507}" destId="{76E2DC02-125F-4F9D-8196-A5E6302559DD}" srcOrd="0" destOrd="0" presId="urn:microsoft.com/office/officeart/2005/8/layout/hList7"/>
    <dgm:cxn modelId="{6BEE6C15-8417-4835-9460-B7ED0F86CCA8}" type="presParOf" srcId="{1788C2C4-E288-42E6-A136-9C22B7DFE507}" destId="{B9155D43-1253-4658-A263-918EDFB466A9}" srcOrd="1" destOrd="0" presId="urn:microsoft.com/office/officeart/2005/8/layout/hList7"/>
    <dgm:cxn modelId="{59CB63E7-E3B1-4103-B6B8-0396957938AA}" type="presParOf" srcId="{1788C2C4-E288-42E6-A136-9C22B7DFE507}" destId="{F17F8E89-C8BA-4ABF-B3AC-7ADA737CE402}" srcOrd="2" destOrd="0" presId="urn:microsoft.com/office/officeart/2005/8/layout/hList7"/>
    <dgm:cxn modelId="{345EC6D5-789E-4E7C-8646-0300A5ADA338}" type="presParOf" srcId="{1788C2C4-E288-42E6-A136-9C22B7DFE507}" destId="{CED341EE-8ED1-42C5-A228-92AA0DD229D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DACB394-DFE2-44B6-A4D4-128F4C06BAD9}" type="doc">
      <dgm:prSet loTypeId="urn:microsoft.com/office/officeart/2008/layout/AscendingPictureAccentProcess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65479CC-13E9-4546-9F37-F420AFC98C5B}">
      <dgm:prSet phldrT="[Text]"/>
      <dgm:spPr/>
      <dgm:t>
        <a:bodyPr/>
        <a:lstStyle/>
        <a:p>
          <a:r>
            <a:rPr lang="en-US" dirty="0" smtClean="0"/>
            <a:t>Faster Training</a:t>
          </a:r>
          <a:endParaRPr lang="en-US" dirty="0"/>
        </a:p>
      </dgm:t>
    </dgm:pt>
    <dgm:pt modelId="{5168E4CD-9A27-4BD3-970C-79CE1C69F0B7}" type="parTrans" cxnId="{45B8A091-C2C2-4D89-BAE5-D8E4F1453E6C}">
      <dgm:prSet/>
      <dgm:spPr/>
      <dgm:t>
        <a:bodyPr/>
        <a:lstStyle/>
        <a:p>
          <a:endParaRPr lang="en-US"/>
        </a:p>
      </dgm:t>
    </dgm:pt>
    <dgm:pt modelId="{5EB79F2F-C838-4535-9D00-8BD183869B3D}" type="sibTrans" cxnId="{45B8A091-C2C2-4D89-BAE5-D8E4F1453E6C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45543E97-F8AE-47CF-9626-8A4592149757}">
      <dgm:prSet phldrT="[Text]"/>
      <dgm:spPr/>
      <dgm:t>
        <a:bodyPr/>
        <a:lstStyle/>
        <a:p>
          <a:r>
            <a:rPr lang="en-US" dirty="0" smtClean="0"/>
            <a:t>Increase in Productivity</a:t>
          </a:r>
          <a:endParaRPr lang="en-US" dirty="0"/>
        </a:p>
      </dgm:t>
    </dgm:pt>
    <dgm:pt modelId="{3AAB024B-7928-4A88-ABDB-9F8CB1F655E6}" type="parTrans" cxnId="{40756B2F-3420-4E59-917D-265A012FDFF8}">
      <dgm:prSet/>
      <dgm:spPr/>
      <dgm:t>
        <a:bodyPr/>
        <a:lstStyle/>
        <a:p>
          <a:endParaRPr lang="en-US"/>
        </a:p>
      </dgm:t>
    </dgm:pt>
    <dgm:pt modelId="{C1829A01-6398-4DB6-AAF3-8FBB8C255E24}" type="sibTrans" cxnId="{40756B2F-3420-4E59-917D-265A012FDF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C601F8BD-DC66-4A98-9FD9-A0AD9D5854A0}">
      <dgm:prSet/>
      <dgm:spPr/>
      <dgm:t>
        <a:bodyPr/>
        <a:lstStyle/>
        <a:p>
          <a:r>
            <a:rPr lang="en-US" dirty="0" smtClean="0"/>
            <a:t>Increase in Efficiency</a:t>
          </a:r>
          <a:endParaRPr lang="en-US" dirty="0"/>
        </a:p>
      </dgm:t>
    </dgm:pt>
    <dgm:pt modelId="{E4DF2582-9481-4424-8805-AEC77D95144A}" type="parTrans" cxnId="{B6EA889B-81D0-4650-8E7F-AD2F06593D6E}">
      <dgm:prSet/>
      <dgm:spPr/>
      <dgm:t>
        <a:bodyPr/>
        <a:lstStyle/>
        <a:p>
          <a:endParaRPr lang="en-US"/>
        </a:p>
      </dgm:t>
    </dgm:pt>
    <dgm:pt modelId="{9B6FA83A-CBE9-4FFA-BD1C-C1B7F194062C}" type="sibTrans" cxnId="{B6EA889B-81D0-4650-8E7F-AD2F06593D6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CF149E00-2EA0-46DC-8E9E-28332E74320C}">
      <dgm:prSet/>
      <dgm:spPr/>
      <dgm:t>
        <a:bodyPr/>
        <a:lstStyle/>
        <a:p>
          <a:r>
            <a:rPr lang="en-US" dirty="0" smtClean="0"/>
            <a:t>Increase in Accuracy</a:t>
          </a:r>
          <a:endParaRPr lang="en-US" dirty="0"/>
        </a:p>
      </dgm:t>
    </dgm:pt>
    <dgm:pt modelId="{2415174D-E1CC-4A54-B59C-B08020128A45}" type="parTrans" cxnId="{FBF81511-9EE9-4E32-BCB4-5C823681CC12}">
      <dgm:prSet/>
      <dgm:spPr/>
      <dgm:t>
        <a:bodyPr/>
        <a:lstStyle/>
        <a:p>
          <a:endParaRPr lang="en-US"/>
        </a:p>
      </dgm:t>
    </dgm:pt>
    <dgm:pt modelId="{D09BB7AB-60F8-4F13-86F8-4DBF19BF5929}" type="sibTrans" cxnId="{FBF81511-9EE9-4E32-BCB4-5C823681CC1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F0D9ACAD-A30F-49A4-9B4D-90996A9BA929}" type="pres">
      <dgm:prSet presAssocID="{8DACB394-DFE2-44B6-A4D4-128F4C06B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9C9CBF1-761B-406E-B8AB-CBE9CA453316}" type="pres">
      <dgm:prSet presAssocID="{8DACB394-DFE2-44B6-A4D4-128F4C06BAD9}" presName="dot1" presStyleLbl="alignNode1" presStyleIdx="0" presStyleCnt="13"/>
      <dgm:spPr/>
    </dgm:pt>
    <dgm:pt modelId="{1DA57BB9-C35C-4409-8FB6-FEBAEC132001}" type="pres">
      <dgm:prSet presAssocID="{8DACB394-DFE2-44B6-A4D4-128F4C06BAD9}" presName="dot2" presStyleLbl="alignNode1" presStyleIdx="1" presStyleCnt="13"/>
      <dgm:spPr/>
    </dgm:pt>
    <dgm:pt modelId="{B15287DA-EC5F-4FA2-A87F-513B62CE8215}" type="pres">
      <dgm:prSet presAssocID="{8DACB394-DFE2-44B6-A4D4-128F4C06BAD9}" presName="dot3" presStyleLbl="alignNode1" presStyleIdx="2" presStyleCnt="13"/>
      <dgm:spPr/>
    </dgm:pt>
    <dgm:pt modelId="{66B4DBB2-8347-4A86-9F86-D39DE95FA07A}" type="pres">
      <dgm:prSet presAssocID="{8DACB394-DFE2-44B6-A4D4-128F4C06BAD9}" presName="dot4" presStyleLbl="alignNode1" presStyleIdx="3" presStyleCnt="13"/>
      <dgm:spPr/>
    </dgm:pt>
    <dgm:pt modelId="{04EE223C-86B7-46E9-B235-E53B67BC8D97}" type="pres">
      <dgm:prSet presAssocID="{8DACB394-DFE2-44B6-A4D4-128F4C06BAD9}" presName="dot5" presStyleLbl="alignNode1" presStyleIdx="4" presStyleCnt="13"/>
      <dgm:spPr/>
    </dgm:pt>
    <dgm:pt modelId="{5974E0B9-08BE-4BF0-BFA1-47A6BADD1303}" type="pres">
      <dgm:prSet presAssocID="{8DACB394-DFE2-44B6-A4D4-128F4C06BAD9}" presName="dot6" presStyleLbl="alignNode1" presStyleIdx="5" presStyleCnt="13"/>
      <dgm:spPr/>
    </dgm:pt>
    <dgm:pt modelId="{EAFE0F86-BDD9-4ADC-A7D3-65E6CE8382DF}" type="pres">
      <dgm:prSet presAssocID="{8DACB394-DFE2-44B6-A4D4-128F4C06BAD9}" presName="dotArrow1" presStyleLbl="alignNode1" presStyleIdx="6" presStyleCnt="13"/>
      <dgm:spPr/>
    </dgm:pt>
    <dgm:pt modelId="{A39E396C-C2A6-46BB-ADD9-8E849A096A55}" type="pres">
      <dgm:prSet presAssocID="{8DACB394-DFE2-44B6-A4D4-128F4C06BAD9}" presName="dotArrow2" presStyleLbl="alignNode1" presStyleIdx="7" presStyleCnt="13"/>
      <dgm:spPr/>
    </dgm:pt>
    <dgm:pt modelId="{6495A4D1-6FA1-495A-85E0-1DD20B233E91}" type="pres">
      <dgm:prSet presAssocID="{8DACB394-DFE2-44B6-A4D4-128F4C06BAD9}" presName="dotArrow3" presStyleLbl="alignNode1" presStyleIdx="8" presStyleCnt="13"/>
      <dgm:spPr/>
    </dgm:pt>
    <dgm:pt modelId="{6338FE05-88C5-4118-BBCB-EC45D13BF24D}" type="pres">
      <dgm:prSet presAssocID="{8DACB394-DFE2-44B6-A4D4-128F4C06BAD9}" presName="dotArrow4" presStyleLbl="alignNode1" presStyleIdx="9" presStyleCnt="13"/>
      <dgm:spPr/>
    </dgm:pt>
    <dgm:pt modelId="{15CFEC53-20DA-4FDF-9C35-A3158063FD8B}" type="pres">
      <dgm:prSet presAssocID="{8DACB394-DFE2-44B6-A4D4-128F4C06BAD9}" presName="dotArrow5" presStyleLbl="alignNode1" presStyleIdx="10" presStyleCnt="13"/>
      <dgm:spPr/>
    </dgm:pt>
    <dgm:pt modelId="{F91070FB-0739-45C9-A250-463DF0228A06}" type="pres">
      <dgm:prSet presAssocID="{8DACB394-DFE2-44B6-A4D4-128F4C06BAD9}" presName="dotArrow6" presStyleLbl="alignNode1" presStyleIdx="11" presStyleCnt="13"/>
      <dgm:spPr/>
    </dgm:pt>
    <dgm:pt modelId="{34D389C0-723E-44AA-BC41-9C2D4C4797D3}" type="pres">
      <dgm:prSet presAssocID="{8DACB394-DFE2-44B6-A4D4-128F4C06BAD9}" presName="dotArrow7" presStyleLbl="alignNode1" presStyleIdx="12" presStyleCnt="13"/>
      <dgm:spPr/>
    </dgm:pt>
    <dgm:pt modelId="{7DC3B143-A17E-4472-8296-CEA3C38E4951}" type="pres">
      <dgm:prSet presAssocID="{E65479CC-13E9-4546-9F37-F420AFC98C5B}" presName="parTx1" presStyleLbl="node1" presStyleIdx="0" presStyleCnt="4"/>
      <dgm:spPr/>
      <dgm:t>
        <a:bodyPr/>
        <a:lstStyle/>
        <a:p>
          <a:endParaRPr lang="en-US"/>
        </a:p>
      </dgm:t>
    </dgm:pt>
    <dgm:pt modelId="{90BAC3DB-3BE9-40FA-80F2-A1676A0C795D}" type="pres">
      <dgm:prSet presAssocID="{5EB79F2F-C838-4535-9D00-8BD183869B3D}" presName="picture1" presStyleCnt="0"/>
      <dgm:spPr/>
    </dgm:pt>
    <dgm:pt modelId="{15B770CF-8B36-4425-8075-3BBF0807EEF0}" type="pres">
      <dgm:prSet presAssocID="{5EB79F2F-C838-4535-9D00-8BD183869B3D}" presName="imageRepeatNode" presStyleLbl="fgImgPlace1" presStyleIdx="0" presStyleCnt="4"/>
      <dgm:spPr/>
      <dgm:t>
        <a:bodyPr/>
        <a:lstStyle/>
        <a:p>
          <a:endParaRPr lang="en-US"/>
        </a:p>
      </dgm:t>
    </dgm:pt>
    <dgm:pt modelId="{6F8D81EC-5DB4-4C0A-8243-43BA699796B8}" type="pres">
      <dgm:prSet presAssocID="{45543E97-F8AE-47CF-9626-8A4592149757}" presName="parTx2" presStyleLbl="node1" presStyleIdx="1" presStyleCnt="4"/>
      <dgm:spPr/>
      <dgm:t>
        <a:bodyPr/>
        <a:lstStyle/>
        <a:p>
          <a:endParaRPr lang="en-US"/>
        </a:p>
      </dgm:t>
    </dgm:pt>
    <dgm:pt modelId="{E8240AC5-3DE1-4537-B910-26FBDECE2227}" type="pres">
      <dgm:prSet presAssocID="{C1829A01-6398-4DB6-AAF3-8FBB8C255E24}" presName="picture2" presStyleCnt="0"/>
      <dgm:spPr/>
    </dgm:pt>
    <dgm:pt modelId="{E2E412B7-0523-4990-A158-4D37EE63B4F8}" type="pres">
      <dgm:prSet presAssocID="{C1829A01-6398-4DB6-AAF3-8FBB8C255E24}" presName="imageRepeatNode" presStyleLbl="fgImgPlace1" presStyleIdx="1" presStyleCnt="4"/>
      <dgm:spPr/>
      <dgm:t>
        <a:bodyPr/>
        <a:lstStyle/>
        <a:p>
          <a:endParaRPr lang="en-US"/>
        </a:p>
      </dgm:t>
    </dgm:pt>
    <dgm:pt modelId="{DA4584FD-0EAC-40F7-9424-093CE470A4BB}" type="pres">
      <dgm:prSet presAssocID="{C601F8BD-DC66-4A98-9FD9-A0AD9D5854A0}" presName="parTx3" presStyleLbl="node1" presStyleIdx="2" presStyleCnt="4"/>
      <dgm:spPr/>
      <dgm:t>
        <a:bodyPr/>
        <a:lstStyle/>
        <a:p>
          <a:endParaRPr lang="en-US"/>
        </a:p>
      </dgm:t>
    </dgm:pt>
    <dgm:pt modelId="{46876DD1-643F-49D9-83F1-C46ACF35678F}" type="pres">
      <dgm:prSet presAssocID="{9B6FA83A-CBE9-4FFA-BD1C-C1B7F194062C}" presName="picture3" presStyleCnt="0"/>
      <dgm:spPr/>
    </dgm:pt>
    <dgm:pt modelId="{4331F94B-4263-41E8-AEF0-D52FE3B8CF5A}" type="pres">
      <dgm:prSet presAssocID="{9B6FA83A-CBE9-4FFA-BD1C-C1B7F194062C}" presName="imageRepeatNode" presStyleLbl="fgImgPlace1" presStyleIdx="2" presStyleCnt="4"/>
      <dgm:spPr/>
      <dgm:t>
        <a:bodyPr/>
        <a:lstStyle/>
        <a:p>
          <a:endParaRPr lang="en-US"/>
        </a:p>
      </dgm:t>
    </dgm:pt>
    <dgm:pt modelId="{908E0066-4E2F-44F9-BAD7-7A09E9C1DE9E}" type="pres">
      <dgm:prSet presAssocID="{CF149E00-2EA0-46DC-8E9E-28332E74320C}" presName="parTx4" presStyleLbl="node1" presStyleIdx="3" presStyleCnt="4"/>
      <dgm:spPr/>
      <dgm:t>
        <a:bodyPr/>
        <a:lstStyle/>
        <a:p>
          <a:endParaRPr lang="en-US"/>
        </a:p>
      </dgm:t>
    </dgm:pt>
    <dgm:pt modelId="{6D36E2B5-025B-4CAF-880F-555512DEEA84}" type="pres">
      <dgm:prSet presAssocID="{D09BB7AB-60F8-4F13-86F8-4DBF19BF5929}" presName="picture4" presStyleCnt="0"/>
      <dgm:spPr/>
    </dgm:pt>
    <dgm:pt modelId="{59863BD0-673F-49C1-85F4-74E99A7594C6}" type="pres">
      <dgm:prSet presAssocID="{D09BB7AB-60F8-4F13-86F8-4DBF19BF5929}" presName="imageRepeatNode" presStyleLbl="fgImgPlace1" presStyleIdx="3" presStyleCnt="4"/>
      <dgm:spPr/>
      <dgm:t>
        <a:bodyPr/>
        <a:lstStyle/>
        <a:p>
          <a:endParaRPr lang="en-US"/>
        </a:p>
      </dgm:t>
    </dgm:pt>
  </dgm:ptLst>
  <dgm:cxnLst>
    <dgm:cxn modelId="{10B56A5B-5199-4850-A37E-FCECDDB00E36}" type="presOf" srcId="{E65479CC-13E9-4546-9F37-F420AFC98C5B}" destId="{7DC3B143-A17E-4472-8296-CEA3C38E4951}" srcOrd="0" destOrd="0" presId="urn:microsoft.com/office/officeart/2008/layout/AscendingPictureAccentProcess"/>
    <dgm:cxn modelId="{DE1EEC18-0AD9-45EF-A270-6D10D5E6C169}" type="presOf" srcId="{CF149E00-2EA0-46DC-8E9E-28332E74320C}" destId="{908E0066-4E2F-44F9-BAD7-7A09E9C1DE9E}" srcOrd="0" destOrd="0" presId="urn:microsoft.com/office/officeart/2008/layout/AscendingPictureAccentProcess"/>
    <dgm:cxn modelId="{6A40D74F-D2D2-424D-9623-41CA374494AD}" type="presOf" srcId="{D09BB7AB-60F8-4F13-86F8-4DBF19BF5929}" destId="{59863BD0-673F-49C1-85F4-74E99A7594C6}" srcOrd="0" destOrd="0" presId="urn:microsoft.com/office/officeart/2008/layout/AscendingPictureAccentProcess"/>
    <dgm:cxn modelId="{40756B2F-3420-4E59-917D-265A012FDFF8}" srcId="{8DACB394-DFE2-44B6-A4D4-128F4C06BAD9}" destId="{45543E97-F8AE-47CF-9626-8A4592149757}" srcOrd="1" destOrd="0" parTransId="{3AAB024B-7928-4A88-ABDB-9F8CB1F655E6}" sibTransId="{C1829A01-6398-4DB6-AAF3-8FBB8C255E24}"/>
    <dgm:cxn modelId="{B6EA889B-81D0-4650-8E7F-AD2F06593D6E}" srcId="{8DACB394-DFE2-44B6-A4D4-128F4C06BAD9}" destId="{C601F8BD-DC66-4A98-9FD9-A0AD9D5854A0}" srcOrd="2" destOrd="0" parTransId="{E4DF2582-9481-4424-8805-AEC77D95144A}" sibTransId="{9B6FA83A-CBE9-4FFA-BD1C-C1B7F194062C}"/>
    <dgm:cxn modelId="{45B8A091-C2C2-4D89-BAE5-D8E4F1453E6C}" srcId="{8DACB394-DFE2-44B6-A4D4-128F4C06BAD9}" destId="{E65479CC-13E9-4546-9F37-F420AFC98C5B}" srcOrd="0" destOrd="0" parTransId="{5168E4CD-9A27-4BD3-970C-79CE1C69F0B7}" sibTransId="{5EB79F2F-C838-4535-9D00-8BD183869B3D}"/>
    <dgm:cxn modelId="{01B3FDC5-384C-4811-88FC-670C8608CEEF}" type="presOf" srcId="{45543E97-F8AE-47CF-9626-8A4592149757}" destId="{6F8D81EC-5DB4-4C0A-8243-43BA699796B8}" srcOrd="0" destOrd="0" presId="urn:microsoft.com/office/officeart/2008/layout/AscendingPictureAccentProcess"/>
    <dgm:cxn modelId="{F49B3BB1-CEA5-431D-A699-40206EF4CDED}" type="presOf" srcId="{8DACB394-DFE2-44B6-A4D4-128F4C06BAD9}" destId="{F0D9ACAD-A30F-49A4-9B4D-90996A9BA929}" srcOrd="0" destOrd="0" presId="urn:microsoft.com/office/officeart/2008/layout/AscendingPictureAccentProcess"/>
    <dgm:cxn modelId="{40FE1F8A-65F6-4997-82E3-0471705229BE}" type="presOf" srcId="{C601F8BD-DC66-4A98-9FD9-A0AD9D5854A0}" destId="{DA4584FD-0EAC-40F7-9424-093CE470A4BB}" srcOrd="0" destOrd="0" presId="urn:microsoft.com/office/officeart/2008/layout/AscendingPictureAccentProcess"/>
    <dgm:cxn modelId="{2F8C4D7B-E923-4391-8A4E-40938814A19C}" type="presOf" srcId="{9B6FA83A-CBE9-4FFA-BD1C-C1B7F194062C}" destId="{4331F94B-4263-41E8-AEF0-D52FE3B8CF5A}" srcOrd="0" destOrd="0" presId="urn:microsoft.com/office/officeart/2008/layout/AscendingPictureAccentProcess"/>
    <dgm:cxn modelId="{FBF81511-9EE9-4E32-BCB4-5C823681CC12}" srcId="{8DACB394-DFE2-44B6-A4D4-128F4C06BAD9}" destId="{CF149E00-2EA0-46DC-8E9E-28332E74320C}" srcOrd="3" destOrd="0" parTransId="{2415174D-E1CC-4A54-B59C-B08020128A45}" sibTransId="{D09BB7AB-60F8-4F13-86F8-4DBF19BF5929}"/>
    <dgm:cxn modelId="{A2CC2724-F7D4-445A-8457-CAC6BA24AC77}" type="presOf" srcId="{5EB79F2F-C838-4535-9D00-8BD183869B3D}" destId="{15B770CF-8B36-4425-8075-3BBF0807EEF0}" srcOrd="0" destOrd="0" presId="urn:microsoft.com/office/officeart/2008/layout/AscendingPictureAccentProcess"/>
    <dgm:cxn modelId="{AE7EA1DC-CA28-48FE-8E7B-FBE23661208E}" type="presOf" srcId="{C1829A01-6398-4DB6-AAF3-8FBB8C255E24}" destId="{E2E412B7-0523-4990-A158-4D37EE63B4F8}" srcOrd="0" destOrd="0" presId="urn:microsoft.com/office/officeart/2008/layout/AscendingPictureAccentProcess"/>
    <dgm:cxn modelId="{99427CE5-DDBA-4AAE-9F08-3B52C32A8190}" type="presParOf" srcId="{F0D9ACAD-A30F-49A4-9B4D-90996A9BA929}" destId="{19C9CBF1-761B-406E-B8AB-CBE9CA453316}" srcOrd="0" destOrd="0" presId="urn:microsoft.com/office/officeart/2008/layout/AscendingPictureAccentProcess"/>
    <dgm:cxn modelId="{6462AD9F-40B1-4C94-914C-E9CAFCD2A853}" type="presParOf" srcId="{F0D9ACAD-A30F-49A4-9B4D-90996A9BA929}" destId="{1DA57BB9-C35C-4409-8FB6-FEBAEC132001}" srcOrd="1" destOrd="0" presId="urn:microsoft.com/office/officeart/2008/layout/AscendingPictureAccentProcess"/>
    <dgm:cxn modelId="{38BFCF8D-3EF4-42EC-8B24-201883A9EB46}" type="presParOf" srcId="{F0D9ACAD-A30F-49A4-9B4D-90996A9BA929}" destId="{B15287DA-EC5F-4FA2-A87F-513B62CE8215}" srcOrd="2" destOrd="0" presId="urn:microsoft.com/office/officeart/2008/layout/AscendingPictureAccentProcess"/>
    <dgm:cxn modelId="{CE54907E-D82A-4B8A-BF52-E00020863594}" type="presParOf" srcId="{F0D9ACAD-A30F-49A4-9B4D-90996A9BA929}" destId="{66B4DBB2-8347-4A86-9F86-D39DE95FA07A}" srcOrd="3" destOrd="0" presId="urn:microsoft.com/office/officeart/2008/layout/AscendingPictureAccentProcess"/>
    <dgm:cxn modelId="{ED478631-408D-4AA4-A0FF-61AE67E82817}" type="presParOf" srcId="{F0D9ACAD-A30F-49A4-9B4D-90996A9BA929}" destId="{04EE223C-86B7-46E9-B235-E53B67BC8D97}" srcOrd="4" destOrd="0" presId="urn:microsoft.com/office/officeart/2008/layout/AscendingPictureAccentProcess"/>
    <dgm:cxn modelId="{8AB1238B-F5D7-4359-850A-60AF6071E377}" type="presParOf" srcId="{F0D9ACAD-A30F-49A4-9B4D-90996A9BA929}" destId="{5974E0B9-08BE-4BF0-BFA1-47A6BADD1303}" srcOrd="5" destOrd="0" presId="urn:microsoft.com/office/officeart/2008/layout/AscendingPictureAccentProcess"/>
    <dgm:cxn modelId="{CB1928AB-72CE-4BBF-9B99-E8B044340E8A}" type="presParOf" srcId="{F0D9ACAD-A30F-49A4-9B4D-90996A9BA929}" destId="{EAFE0F86-BDD9-4ADC-A7D3-65E6CE8382DF}" srcOrd="6" destOrd="0" presId="urn:microsoft.com/office/officeart/2008/layout/AscendingPictureAccentProcess"/>
    <dgm:cxn modelId="{2419070D-CBDF-4095-A493-B2CB0B2F2C9B}" type="presParOf" srcId="{F0D9ACAD-A30F-49A4-9B4D-90996A9BA929}" destId="{A39E396C-C2A6-46BB-ADD9-8E849A096A55}" srcOrd="7" destOrd="0" presId="urn:microsoft.com/office/officeart/2008/layout/AscendingPictureAccentProcess"/>
    <dgm:cxn modelId="{9CEC4D9C-57F5-44B5-B8A3-0774ECE3BF85}" type="presParOf" srcId="{F0D9ACAD-A30F-49A4-9B4D-90996A9BA929}" destId="{6495A4D1-6FA1-495A-85E0-1DD20B233E91}" srcOrd="8" destOrd="0" presId="urn:microsoft.com/office/officeart/2008/layout/AscendingPictureAccentProcess"/>
    <dgm:cxn modelId="{1FCA8A62-268D-4BF7-9A6B-4475BB73685F}" type="presParOf" srcId="{F0D9ACAD-A30F-49A4-9B4D-90996A9BA929}" destId="{6338FE05-88C5-4118-BBCB-EC45D13BF24D}" srcOrd="9" destOrd="0" presId="urn:microsoft.com/office/officeart/2008/layout/AscendingPictureAccentProcess"/>
    <dgm:cxn modelId="{21EED4DD-469A-48CA-8461-DD4729D8BCF6}" type="presParOf" srcId="{F0D9ACAD-A30F-49A4-9B4D-90996A9BA929}" destId="{15CFEC53-20DA-4FDF-9C35-A3158063FD8B}" srcOrd="10" destOrd="0" presId="urn:microsoft.com/office/officeart/2008/layout/AscendingPictureAccentProcess"/>
    <dgm:cxn modelId="{497BBF0F-17DF-4EB0-B1F9-259CF2BD21CE}" type="presParOf" srcId="{F0D9ACAD-A30F-49A4-9B4D-90996A9BA929}" destId="{F91070FB-0739-45C9-A250-463DF0228A06}" srcOrd="11" destOrd="0" presId="urn:microsoft.com/office/officeart/2008/layout/AscendingPictureAccentProcess"/>
    <dgm:cxn modelId="{732121F9-5F77-47C7-B162-86F12B4900CD}" type="presParOf" srcId="{F0D9ACAD-A30F-49A4-9B4D-90996A9BA929}" destId="{34D389C0-723E-44AA-BC41-9C2D4C4797D3}" srcOrd="12" destOrd="0" presId="urn:microsoft.com/office/officeart/2008/layout/AscendingPictureAccentProcess"/>
    <dgm:cxn modelId="{07735631-8AB4-48DA-BE34-22FCC5331C3A}" type="presParOf" srcId="{F0D9ACAD-A30F-49A4-9B4D-90996A9BA929}" destId="{7DC3B143-A17E-4472-8296-CEA3C38E4951}" srcOrd="13" destOrd="0" presId="urn:microsoft.com/office/officeart/2008/layout/AscendingPictureAccentProcess"/>
    <dgm:cxn modelId="{6E49EF66-8C4A-46C2-917B-8153E9020B23}" type="presParOf" srcId="{F0D9ACAD-A30F-49A4-9B4D-90996A9BA929}" destId="{90BAC3DB-3BE9-40FA-80F2-A1676A0C795D}" srcOrd="14" destOrd="0" presId="urn:microsoft.com/office/officeart/2008/layout/AscendingPictureAccentProcess"/>
    <dgm:cxn modelId="{259CF7A5-E8C2-4A8C-A579-553508521DAB}" type="presParOf" srcId="{90BAC3DB-3BE9-40FA-80F2-A1676A0C795D}" destId="{15B770CF-8B36-4425-8075-3BBF0807EEF0}" srcOrd="0" destOrd="0" presId="urn:microsoft.com/office/officeart/2008/layout/AscendingPictureAccentProcess"/>
    <dgm:cxn modelId="{E184F13F-A256-4130-A9E9-5401D9F79997}" type="presParOf" srcId="{F0D9ACAD-A30F-49A4-9B4D-90996A9BA929}" destId="{6F8D81EC-5DB4-4C0A-8243-43BA699796B8}" srcOrd="15" destOrd="0" presId="urn:microsoft.com/office/officeart/2008/layout/AscendingPictureAccentProcess"/>
    <dgm:cxn modelId="{4CD2D70C-B817-4486-8AEB-00FC7DFC64A0}" type="presParOf" srcId="{F0D9ACAD-A30F-49A4-9B4D-90996A9BA929}" destId="{E8240AC5-3DE1-4537-B910-26FBDECE2227}" srcOrd="16" destOrd="0" presId="urn:microsoft.com/office/officeart/2008/layout/AscendingPictureAccentProcess"/>
    <dgm:cxn modelId="{89CFDD4B-6367-4D2F-82E9-5ABFFFFB700E}" type="presParOf" srcId="{E8240AC5-3DE1-4537-B910-26FBDECE2227}" destId="{E2E412B7-0523-4990-A158-4D37EE63B4F8}" srcOrd="0" destOrd="0" presId="urn:microsoft.com/office/officeart/2008/layout/AscendingPictureAccentProcess"/>
    <dgm:cxn modelId="{FA00FF06-2876-4410-9F93-ADFB5FF5EA30}" type="presParOf" srcId="{F0D9ACAD-A30F-49A4-9B4D-90996A9BA929}" destId="{DA4584FD-0EAC-40F7-9424-093CE470A4BB}" srcOrd="17" destOrd="0" presId="urn:microsoft.com/office/officeart/2008/layout/AscendingPictureAccentProcess"/>
    <dgm:cxn modelId="{DECD9666-C4C8-4F51-83E8-6E6709312B7B}" type="presParOf" srcId="{F0D9ACAD-A30F-49A4-9B4D-90996A9BA929}" destId="{46876DD1-643F-49D9-83F1-C46ACF35678F}" srcOrd="18" destOrd="0" presId="urn:microsoft.com/office/officeart/2008/layout/AscendingPictureAccentProcess"/>
    <dgm:cxn modelId="{38BD31A8-4AA2-486A-A451-8EC77A83964A}" type="presParOf" srcId="{46876DD1-643F-49D9-83F1-C46ACF35678F}" destId="{4331F94B-4263-41E8-AEF0-D52FE3B8CF5A}" srcOrd="0" destOrd="0" presId="urn:microsoft.com/office/officeart/2008/layout/AscendingPictureAccentProcess"/>
    <dgm:cxn modelId="{6294B4DD-76E6-47BA-B34E-5766F79E2211}" type="presParOf" srcId="{F0D9ACAD-A30F-49A4-9B4D-90996A9BA929}" destId="{908E0066-4E2F-44F9-BAD7-7A09E9C1DE9E}" srcOrd="19" destOrd="0" presId="urn:microsoft.com/office/officeart/2008/layout/AscendingPictureAccentProcess"/>
    <dgm:cxn modelId="{3EBA727B-6EC5-47B0-9A5C-E1787FDB7164}" type="presParOf" srcId="{F0D9ACAD-A30F-49A4-9B4D-90996A9BA929}" destId="{6D36E2B5-025B-4CAF-880F-555512DEEA84}" srcOrd="20" destOrd="0" presId="urn:microsoft.com/office/officeart/2008/layout/AscendingPictureAccentProcess"/>
    <dgm:cxn modelId="{13C0F656-10CB-405B-BDAF-9F6C06979F84}" type="presParOf" srcId="{6D36E2B5-025B-4CAF-880F-555512DEEA84}" destId="{59863BD0-673F-49C1-85F4-74E99A7594C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EBFB526-4FCF-4581-BB21-3C657EDA27F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69B35F4-E45E-448A-B86F-950B403DF0A8}">
      <dgm:prSet phldrT="[Text]"/>
      <dgm:spPr/>
      <dgm:t>
        <a:bodyPr/>
        <a:lstStyle/>
        <a:p>
          <a:r>
            <a:rPr lang="en-US" dirty="0" smtClean="0"/>
            <a:t>Turn-key solution for warehouse automation for the workflows listed to the right.</a:t>
          </a:r>
          <a:endParaRPr lang="en-US" dirty="0"/>
        </a:p>
      </dgm:t>
    </dgm:pt>
    <dgm:pt modelId="{ABD12E50-4932-422B-B566-D417699A5BDA}" type="parTrans" cxnId="{4A1CBCF5-53D7-4290-80DA-D562C78B849C}">
      <dgm:prSet/>
      <dgm:spPr/>
      <dgm:t>
        <a:bodyPr/>
        <a:lstStyle/>
        <a:p>
          <a:endParaRPr lang="en-US"/>
        </a:p>
      </dgm:t>
    </dgm:pt>
    <dgm:pt modelId="{D520F641-CBE2-4790-B7D6-9325CBCC431C}" type="sibTrans" cxnId="{4A1CBCF5-53D7-4290-80DA-D562C78B849C}">
      <dgm:prSet/>
      <dgm:spPr/>
      <dgm:t>
        <a:bodyPr/>
        <a:lstStyle/>
        <a:p>
          <a:endParaRPr lang="en-US"/>
        </a:p>
      </dgm:t>
    </dgm:pt>
    <dgm:pt modelId="{A802C0ED-6BA4-4DE5-B4F0-007E8D0FF57B}">
      <dgm:prSet phldrT="[Text]"/>
      <dgm:spPr/>
      <dgm:t>
        <a:bodyPr/>
        <a:lstStyle/>
        <a:p>
          <a:r>
            <a:rPr lang="en-US" dirty="0" smtClean="0"/>
            <a:t>Meets the unique or specific requirements of each of the four distribution centers.</a:t>
          </a:r>
          <a:endParaRPr lang="en-US" dirty="0"/>
        </a:p>
      </dgm:t>
    </dgm:pt>
    <dgm:pt modelId="{55129E35-2773-4F31-94B6-6440F41EF5C6}" type="parTrans" cxnId="{5320296E-4C34-4B11-93C0-8AAFA7203734}">
      <dgm:prSet/>
      <dgm:spPr/>
      <dgm:t>
        <a:bodyPr/>
        <a:lstStyle/>
        <a:p>
          <a:endParaRPr lang="en-US"/>
        </a:p>
      </dgm:t>
    </dgm:pt>
    <dgm:pt modelId="{0C27026D-2AAE-4E23-8837-3BAC24F02251}" type="sibTrans" cxnId="{5320296E-4C34-4B11-93C0-8AAFA7203734}">
      <dgm:prSet/>
      <dgm:spPr/>
      <dgm:t>
        <a:bodyPr/>
        <a:lstStyle/>
        <a:p>
          <a:endParaRPr lang="en-US"/>
        </a:p>
      </dgm:t>
    </dgm:pt>
    <dgm:pt modelId="{53137069-99EA-41E6-B790-11BE7332E5C4}">
      <dgm:prSet phldrT="[Text]"/>
      <dgm:spPr/>
      <dgm:t>
        <a:bodyPr/>
        <a:lstStyle/>
        <a:p>
          <a:r>
            <a:rPr lang="en-US" dirty="0" smtClean="0"/>
            <a:t>If there are other areas where efficiencies can be created we can incorporate them into this project very easily.  </a:t>
          </a:r>
          <a:endParaRPr lang="en-US" dirty="0"/>
        </a:p>
      </dgm:t>
    </dgm:pt>
    <dgm:pt modelId="{F0AC18DD-9B2E-4D79-BD85-A82624FEC45C}" type="parTrans" cxnId="{4359680B-19EA-4F59-BCA1-3409370CC1E1}">
      <dgm:prSet/>
      <dgm:spPr/>
      <dgm:t>
        <a:bodyPr/>
        <a:lstStyle/>
        <a:p>
          <a:endParaRPr lang="en-US"/>
        </a:p>
      </dgm:t>
    </dgm:pt>
    <dgm:pt modelId="{DF23C14F-A662-49BC-983C-599542726B50}" type="sibTrans" cxnId="{4359680B-19EA-4F59-BCA1-3409370CC1E1}">
      <dgm:prSet/>
      <dgm:spPr/>
      <dgm:t>
        <a:bodyPr/>
        <a:lstStyle/>
        <a:p>
          <a:endParaRPr lang="en-US"/>
        </a:p>
      </dgm:t>
    </dgm:pt>
    <dgm:pt modelId="{6BD2CE23-F6A4-447A-8A67-A89D75407DFC}">
      <dgm:prSet/>
      <dgm:spPr/>
      <dgm:t>
        <a:bodyPr/>
        <a:lstStyle/>
        <a:p>
          <a:r>
            <a:rPr lang="en-US" dirty="0" smtClean="0"/>
            <a:t>This solution can provide a mobile field sales application for your 250+ field reps. </a:t>
          </a:r>
          <a:endParaRPr lang="en-US" dirty="0"/>
        </a:p>
      </dgm:t>
    </dgm:pt>
    <dgm:pt modelId="{444451A6-B99C-4DCF-A0DA-D1153303F3CE}" type="parTrans" cxnId="{E758F299-BF4F-4216-BE2B-84FD763FB59F}">
      <dgm:prSet/>
      <dgm:spPr/>
      <dgm:t>
        <a:bodyPr/>
        <a:lstStyle/>
        <a:p>
          <a:endParaRPr lang="en-US"/>
        </a:p>
      </dgm:t>
    </dgm:pt>
    <dgm:pt modelId="{106C5E46-C1C4-4379-82B8-91E752862A12}" type="sibTrans" cxnId="{E758F299-BF4F-4216-BE2B-84FD763FB59F}">
      <dgm:prSet/>
      <dgm:spPr/>
      <dgm:t>
        <a:bodyPr/>
        <a:lstStyle/>
        <a:p>
          <a:endParaRPr lang="en-US"/>
        </a:p>
      </dgm:t>
    </dgm:pt>
    <dgm:pt modelId="{FE1267F6-5E95-42B3-88EC-10D79F070A07}">
      <dgm:prSet/>
      <dgm:spPr/>
      <dgm:t>
        <a:bodyPr/>
        <a:lstStyle/>
        <a:p>
          <a:r>
            <a:rPr lang="en-US" dirty="0" smtClean="0"/>
            <a:t>Create increased efficiency / throughput</a:t>
          </a:r>
          <a:endParaRPr lang="en-US" dirty="0"/>
        </a:p>
      </dgm:t>
    </dgm:pt>
    <dgm:pt modelId="{B951E8D4-B809-4F12-BBB9-B7B8E15EAD43}" type="parTrans" cxnId="{77DAF563-5DDE-40BA-BBC1-A5BE10671E3F}">
      <dgm:prSet/>
      <dgm:spPr/>
      <dgm:t>
        <a:bodyPr/>
        <a:lstStyle/>
        <a:p>
          <a:endParaRPr lang="en-US"/>
        </a:p>
      </dgm:t>
    </dgm:pt>
    <dgm:pt modelId="{45C3B3C0-0787-43D3-B7A3-3FDBDCB53F9B}" type="sibTrans" cxnId="{77DAF563-5DDE-40BA-BBC1-A5BE10671E3F}">
      <dgm:prSet/>
      <dgm:spPr/>
      <dgm:t>
        <a:bodyPr/>
        <a:lstStyle/>
        <a:p>
          <a:endParaRPr lang="en-US"/>
        </a:p>
      </dgm:t>
    </dgm:pt>
    <dgm:pt modelId="{E4F473BA-B42C-4B17-AA78-2A6E27A9F952}">
      <dgm:prSet/>
      <dgm:spPr/>
      <dgm:t>
        <a:bodyPr/>
        <a:lstStyle/>
        <a:p>
          <a:r>
            <a:rPr lang="en-US" dirty="0" smtClean="0"/>
            <a:t>Reduction of direct labor</a:t>
          </a:r>
        </a:p>
      </dgm:t>
    </dgm:pt>
    <dgm:pt modelId="{F42719BE-C080-4AAA-BA15-68B21668943D}" type="parTrans" cxnId="{AB5B256A-7F75-4013-A282-0A76E5A0E192}">
      <dgm:prSet/>
      <dgm:spPr/>
      <dgm:t>
        <a:bodyPr/>
        <a:lstStyle/>
        <a:p>
          <a:endParaRPr lang="en-US"/>
        </a:p>
      </dgm:t>
    </dgm:pt>
    <dgm:pt modelId="{22C8DB54-F94A-418E-BCA0-F01D1DE25F7E}" type="sibTrans" cxnId="{AB5B256A-7F75-4013-A282-0A76E5A0E192}">
      <dgm:prSet/>
      <dgm:spPr/>
      <dgm:t>
        <a:bodyPr/>
        <a:lstStyle/>
        <a:p>
          <a:endParaRPr lang="en-US"/>
        </a:p>
      </dgm:t>
    </dgm:pt>
    <dgm:pt modelId="{6105EDD1-6A1B-4C86-976D-511DFEDDD18B}">
      <dgm:prSet/>
      <dgm:spPr/>
      <dgm:t>
        <a:bodyPr/>
        <a:lstStyle/>
        <a:p>
          <a:r>
            <a:rPr lang="en-US" dirty="0" smtClean="0"/>
            <a:t>Increased inventory accuracy</a:t>
          </a:r>
        </a:p>
      </dgm:t>
    </dgm:pt>
    <dgm:pt modelId="{1ED6BFD3-BC9E-4168-AEE3-2623F3B91C9D}" type="parTrans" cxnId="{0DDA1EE0-DC86-4C31-B392-808D261380C1}">
      <dgm:prSet/>
      <dgm:spPr/>
      <dgm:t>
        <a:bodyPr/>
        <a:lstStyle/>
        <a:p>
          <a:endParaRPr lang="en-US"/>
        </a:p>
      </dgm:t>
    </dgm:pt>
    <dgm:pt modelId="{82EA94BD-AD24-4C9F-B283-6D8C6D3A2123}" type="sibTrans" cxnId="{0DDA1EE0-DC86-4C31-B392-808D261380C1}">
      <dgm:prSet/>
      <dgm:spPr/>
      <dgm:t>
        <a:bodyPr/>
        <a:lstStyle/>
        <a:p>
          <a:endParaRPr lang="en-US"/>
        </a:p>
      </dgm:t>
    </dgm:pt>
    <dgm:pt modelId="{51DBCDA6-184A-45F4-A94D-9249F2B33B6C}">
      <dgm:prSet/>
      <dgm:spPr/>
      <dgm:t>
        <a:bodyPr/>
        <a:lstStyle/>
        <a:p>
          <a:r>
            <a:rPr lang="en-US" dirty="0" smtClean="0"/>
            <a:t>eliminate manual processes and data entry </a:t>
          </a:r>
        </a:p>
      </dgm:t>
    </dgm:pt>
    <dgm:pt modelId="{0377DCA0-1189-4C86-A10F-79E0242B6BA4}" type="parTrans" cxnId="{816157AE-19D0-4E9F-9C82-43102F247F9C}">
      <dgm:prSet/>
      <dgm:spPr/>
      <dgm:t>
        <a:bodyPr/>
        <a:lstStyle/>
        <a:p>
          <a:endParaRPr lang="en-US"/>
        </a:p>
      </dgm:t>
    </dgm:pt>
    <dgm:pt modelId="{06624A98-0CDD-419E-957E-D020FFE02829}" type="sibTrans" cxnId="{816157AE-19D0-4E9F-9C82-43102F247F9C}">
      <dgm:prSet/>
      <dgm:spPr/>
      <dgm:t>
        <a:bodyPr/>
        <a:lstStyle/>
        <a:p>
          <a:endParaRPr lang="en-US"/>
        </a:p>
      </dgm:t>
    </dgm:pt>
    <dgm:pt modelId="{6DEEE969-A5D1-40D1-954E-C6F40235886C}">
      <dgm:prSet/>
      <dgm:spPr/>
      <dgm:t>
        <a:bodyPr/>
        <a:lstStyle/>
        <a:p>
          <a:endParaRPr lang="en-US" dirty="0"/>
        </a:p>
      </dgm:t>
    </dgm:pt>
    <dgm:pt modelId="{921C087F-25B2-41E6-850C-7169C53963D0}" type="parTrans" cxnId="{8E024A09-4C1D-44E7-B03E-10D720DA09AE}">
      <dgm:prSet/>
      <dgm:spPr/>
      <dgm:t>
        <a:bodyPr/>
        <a:lstStyle/>
        <a:p>
          <a:endParaRPr lang="en-US"/>
        </a:p>
      </dgm:t>
    </dgm:pt>
    <dgm:pt modelId="{0931E4BF-A0A6-4926-A345-A8AFFCAB07B3}" type="sibTrans" cxnId="{8E024A09-4C1D-44E7-B03E-10D720DA09AE}">
      <dgm:prSet/>
      <dgm:spPr/>
      <dgm:t>
        <a:bodyPr/>
        <a:lstStyle/>
        <a:p>
          <a:endParaRPr lang="en-US"/>
        </a:p>
      </dgm:t>
    </dgm:pt>
    <dgm:pt modelId="{E849E946-44CD-443C-9D27-42E909DF99F1}">
      <dgm:prSet/>
      <dgm:spPr/>
      <dgm:t>
        <a:bodyPr/>
        <a:lstStyle/>
        <a:p>
          <a:r>
            <a:rPr lang="en-US" dirty="0" smtClean="0"/>
            <a:t>RFgen is very flexible and scalable</a:t>
          </a:r>
          <a:endParaRPr lang="en-US" dirty="0"/>
        </a:p>
      </dgm:t>
    </dgm:pt>
    <dgm:pt modelId="{9E674A41-74E5-40C1-BC1C-65320F09E786}" type="parTrans" cxnId="{BA73B6CF-C1B2-465C-B513-213BCAE5397A}">
      <dgm:prSet/>
      <dgm:spPr/>
      <dgm:t>
        <a:bodyPr/>
        <a:lstStyle/>
        <a:p>
          <a:endParaRPr lang="en-US"/>
        </a:p>
      </dgm:t>
    </dgm:pt>
    <dgm:pt modelId="{8B014BAA-8596-468B-AA38-96212D8FADBB}" type="sibTrans" cxnId="{BA73B6CF-C1B2-465C-B513-213BCAE5397A}">
      <dgm:prSet/>
      <dgm:spPr/>
      <dgm:t>
        <a:bodyPr/>
        <a:lstStyle/>
        <a:p>
          <a:endParaRPr lang="en-US"/>
        </a:p>
      </dgm:t>
    </dgm:pt>
    <dgm:pt modelId="{93D6B363-B376-4F84-B48C-1C424AC72BB2}">
      <dgm:prSet/>
      <dgm:spPr/>
      <dgm:t>
        <a:bodyPr/>
        <a:lstStyle/>
        <a:p>
          <a:endParaRPr lang="en-US" dirty="0"/>
        </a:p>
      </dgm:t>
    </dgm:pt>
    <dgm:pt modelId="{E4AB2300-F5DE-4DD1-895E-B61212D3B7C8}" type="parTrans" cxnId="{E68EE63E-4770-4335-9C61-C3DFF79B2739}">
      <dgm:prSet/>
      <dgm:spPr/>
      <dgm:t>
        <a:bodyPr/>
        <a:lstStyle/>
        <a:p>
          <a:endParaRPr lang="en-US"/>
        </a:p>
      </dgm:t>
    </dgm:pt>
    <dgm:pt modelId="{185633A8-F138-4369-88D6-2AC1AEDDEDC5}" type="sibTrans" cxnId="{E68EE63E-4770-4335-9C61-C3DFF79B2739}">
      <dgm:prSet/>
      <dgm:spPr/>
      <dgm:t>
        <a:bodyPr/>
        <a:lstStyle/>
        <a:p>
          <a:endParaRPr lang="en-US"/>
        </a:p>
      </dgm:t>
    </dgm:pt>
    <dgm:pt modelId="{7350E42A-FD85-4FBD-91C6-1F3C3E6BAFF5}" type="pres">
      <dgm:prSet presAssocID="{BEBFB526-4FCF-4581-BB21-3C657EDA27F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AFEC98-4031-49B9-9CBA-B6950B2FEF3C}" type="pres">
      <dgm:prSet presAssocID="{069B35F4-E45E-448A-B86F-950B403DF0A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12ECC-453C-4E66-9894-DEEF65FB6544}" type="pres">
      <dgm:prSet presAssocID="{069B35F4-E45E-448A-B86F-950B403DF0A8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73CEE3-A70F-46AA-B927-7188718746D0}" type="pres">
      <dgm:prSet presAssocID="{A802C0ED-6BA4-4DE5-B4F0-007E8D0FF57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D3FAB8-C473-4FF4-9F68-DC549B79020D}" type="pres">
      <dgm:prSet presAssocID="{A802C0ED-6BA4-4DE5-B4F0-007E8D0FF57B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D5B591-CC4D-4E10-AD99-042046BB0D39}" type="pres">
      <dgm:prSet presAssocID="{53137069-99EA-41E6-B790-11BE7332E5C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961AC-CE47-4B7A-A2A7-731C64A55587}" type="pres">
      <dgm:prSet presAssocID="{53137069-99EA-41E6-B790-11BE7332E5C4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A3BD89-7573-439D-B9E0-3FB93A95D25B}" type="pres">
      <dgm:prSet presAssocID="{6BD2CE23-F6A4-447A-8A67-A89D75407DF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055DE0-7375-438F-B61A-CB5FA4A10D4B}" type="pres">
      <dgm:prSet presAssocID="{6BD2CE23-F6A4-447A-8A67-A89D75407DFC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6157AE-19D0-4E9F-9C82-43102F247F9C}" srcId="{069B35F4-E45E-448A-B86F-950B403DF0A8}" destId="{51DBCDA6-184A-45F4-A94D-9249F2B33B6C}" srcOrd="3" destOrd="0" parTransId="{0377DCA0-1189-4C86-A10F-79E0242B6BA4}" sibTransId="{06624A98-0CDD-419E-957E-D020FFE02829}"/>
    <dgm:cxn modelId="{721F8293-56FC-401F-93AC-73B0EE5029FB}" type="presOf" srcId="{6BD2CE23-F6A4-447A-8A67-A89D75407DFC}" destId="{A0A3BD89-7573-439D-B9E0-3FB93A95D25B}" srcOrd="0" destOrd="0" presId="urn:microsoft.com/office/officeart/2005/8/layout/vList2"/>
    <dgm:cxn modelId="{77DAF563-5DDE-40BA-BBC1-A5BE10671E3F}" srcId="{069B35F4-E45E-448A-B86F-950B403DF0A8}" destId="{FE1267F6-5E95-42B3-88EC-10D79F070A07}" srcOrd="0" destOrd="0" parTransId="{B951E8D4-B809-4F12-BBB9-B7B8E15EAD43}" sibTransId="{45C3B3C0-0787-43D3-B7A3-3FDBDCB53F9B}"/>
    <dgm:cxn modelId="{E68EE63E-4770-4335-9C61-C3DFF79B2739}" srcId="{6BD2CE23-F6A4-447A-8A67-A89D75407DFC}" destId="{93D6B363-B376-4F84-B48C-1C424AC72BB2}" srcOrd="0" destOrd="0" parTransId="{E4AB2300-F5DE-4DD1-895E-B61212D3B7C8}" sibTransId="{185633A8-F138-4369-88D6-2AC1AEDDEDC5}"/>
    <dgm:cxn modelId="{5320296E-4C34-4B11-93C0-8AAFA7203734}" srcId="{BEBFB526-4FCF-4581-BB21-3C657EDA27F9}" destId="{A802C0ED-6BA4-4DE5-B4F0-007E8D0FF57B}" srcOrd="1" destOrd="0" parTransId="{55129E35-2773-4F31-94B6-6440F41EF5C6}" sibTransId="{0C27026D-2AAE-4E23-8837-3BAC24F02251}"/>
    <dgm:cxn modelId="{4359680B-19EA-4F59-BCA1-3409370CC1E1}" srcId="{BEBFB526-4FCF-4581-BB21-3C657EDA27F9}" destId="{53137069-99EA-41E6-B790-11BE7332E5C4}" srcOrd="2" destOrd="0" parTransId="{F0AC18DD-9B2E-4D79-BD85-A82624FEC45C}" sibTransId="{DF23C14F-A662-49BC-983C-599542726B50}"/>
    <dgm:cxn modelId="{84ADCD8D-38AF-4FB7-B818-F0DFE9C35AED}" type="presOf" srcId="{E849E946-44CD-443C-9D27-42E909DF99F1}" destId="{D49961AC-CE47-4B7A-A2A7-731C64A55587}" srcOrd="0" destOrd="0" presId="urn:microsoft.com/office/officeart/2005/8/layout/vList2"/>
    <dgm:cxn modelId="{4C34B9E0-79D0-4624-9835-658F110E7BA0}" type="presOf" srcId="{93D6B363-B376-4F84-B48C-1C424AC72BB2}" destId="{CC055DE0-7375-438F-B61A-CB5FA4A10D4B}" srcOrd="0" destOrd="0" presId="urn:microsoft.com/office/officeart/2005/8/layout/vList2"/>
    <dgm:cxn modelId="{AB5B256A-7F75-4013-A282-0A76E5A0E192}" srcId="{069B35F4-E45E-448A-B86F-950B403DF0A8}" destId="{E4F473BA-B42C-4B17-AA78-2A6E27A9F952}" srcOrd="1" destOrd="0" parTransId="{F42719BE-C080-4AAA-BA15-68B21668943D}" sibTransId="{22C8DB54-F94A-418E-BCA0-F01D1DE25F7E}"/>
    <dgm:cxn modelId="{BA73B6CF-C1B2-465C-B513-213BCAE5397A}" srcId="{53137069-99EA-41E6-B790-11BE7332E5C4}" destId="{E849E946-44CD-443C-9D27-42E909DF99F1}" srcOrd="0" destOrd="0" parTransId="{9E674A41-74E5-40C1-BC1C-65320F09E786}" sibTransId="{8B014BAA-8596-468B-AA38-96212D8FADBB}"/>
    <dgm:cxn modelId="{E15C2EA8-B36C-4B72-A5BC-E23AD6913972}" type="presOf" srcId="{069B35F4-E45E-448A-B86F-950B403DF0A8}" destId="{4CAFEC98-4031-49B9-9CBA-B6950B2FEF3C}" srcOrd="0" destOrd="0" presId="urn:microsoft.com/office/officeart/2005/8/layout/vList2"/>
    <dgm:cxn modelId="{264FAE8F-948E-4EB8-836E-E8DD048C8994}" type="presOf" srcId="{BEBFB526-4FCF-4581-BB21-3C657EDA27F9}" destId="{7350E42A-FD85-4FBD-91C6-1F3C3E6BAFF5}" srcOrd="0" destOrd="0" presId="urn:microsoft.com/office/officeart/2005/8/layout/vList2"/>
    <dgm:cxn modelId="{E758F299-BF4F-4216-BE2B-84FD763FB59F}" srcId="{BEBFB526-4FCF-4581-BB21-3C657EDA27F9}" destId="{6BD2CE23-F6A4-447A-8A67-A89D75407DFC}" srcOrd="3" destOrd="0" parTransId="{444451A6-B99C-4DCF-A0DA-D1153303F3CE}" sibTransId="{106C5E46-C1C4-4379-82B8-91E752862A12}"/>
    <dgm:cxn modelId="{8E024A09-4C1D-44E7-B03E-10D720DA09AE}" srcId="{A802C0ED-6BA4-4DE5-B4F0-007E8D0FF57B}" destId="{6DEEE969-A5D1-40D1-954E-C6F40235886C}" srcOrd="0" destOrd="0" parTransId="{921C087F-25B2-41E6-850C-7169C53963D0}" sibTransId="{0931E4BF-A0A6-4926-A345-A8AFFCAB07B3}"/>
    <dgm:cxn modelId="{0DDA1EE0-DC86-4C31-B392-808D261380C1}" srcId="{069B35F4-E45E-448A-B86F-950B403DF0A8}" destId="{6105EDD1-6A1B-4C86-976D-511DFEDDD18B}" srcOrd="2" destOrd="0" parTransId="{1ED6BFD3-BC9E-4168-AEE3-2623F3B91C9D}" sibTransId="{82EA94BD-AD24-4C9F-B283-6D8C6D3A2123}"/>
    <dgm:cxn modelId="{E20D2CC7-EF12-48FA-9E88-1965FC47A9DE}" type="presOf" srcId="{6105EDD1-6A1B-4C86-976D-511DFEDDD18B}" destId="{4E412ECC-453C-4E66-9894-DEEF65FB6544}" srcOrd="0" destOrd="2" presId="urn:microsoft.com/office/officeart/2005/8/layout/vList2"/>
    <dgm:cxn modelId="{06AB3365-106D-4173-8C8E-78EAD8764409}" type="presOf" srcId="{51DBCDA6-184A-45F4-A94D-9249F2B33B6C}" destId="{4E412ECC-453C-4E66-9894-DEEF65FB6544}" srcOrd="0" destOrd="3" presId="urn:microsoft.com/office/officeart/2005/8/layout/vList2"/>
    <dgm:cxn modelId="{4A1CBCF5-53D7-4290-80DA-D562C78B849C}" srcId="{BEBFB526-4FCF-4581-BB21-3C657EDA27F9}" destId="{069B35F4-E45E-448A-B86F-950B403DF0A8}" srcOrd="0" destOrd="0" parTransId="{ABD12E50-4932-422B-B566-D417699A5BDA}" sibTransId="{D520F641-CBE2-4790-B7D6-9325CBCC431C}"/>
    <dgm:cxn modelId="{DADB7CA1-6521-4A74-B115-6CFC2F745C03}" type="presOf" srcId="{FE1267F6-5E95-42B3-88EC-10D79F070A07}" destId="{4E412ECC-453C-4E66-9894-DEEF65FB6544}" srcOrd="0" destOrd="0" presId="urn:microsoft.com/office/officeart/2005/8/layout/vList2"/>
    <dgm:cxn modelId="{D33C9513-F166-4004-9FF3-8A8F16D4D70F}" type="presOf" srcId="{6DEEE969-A5D1-40D1-954E-C6F40235886C}" destId="{A4D3FAB8-C473-4FF4-9F68-DC549B79020D}" srcOrd="0" destOrd="0" presId="urn:microsoft.com/office/officeart/2005/8/layout/vList2"/>
    <dgm:cxn modelId="{D158DDA6-ABDF-4B5E-8206-E8763A915A8A}" type="presOf" srcId="{A802C0ED-6BA4-4DE5-B4F0-007E8D0FF57B}" destId="{BE73CEE3-A70F-46AA-B927-7188718746D0}" srcOrd="0" destOrd="0" presId="urn:microsoft.com/office/officeart/2005/8/layout/vList2"/>
    <dgm:cxn modelId="{772C3B21-9A43-4F32-A5EF-3E51A6F37B6A}" type="presOf" srcId="{E4F473BA-B42C-4B17-AA78-2A6E27A9F952}" destId="{4E412ECC-453C-4E66-9894-DEEF65FB6544}" srcOrd="0" destOrd="1" presId="urn:microsoft.com/office/officeart/2005/8/layout/vList2"/>
    <dgm:cxn modelId="{2C0D318B-9ABB-487D-A4D0-FCDE7DE7F44B}" type="presOf" srcId="{53137069-99EA-41E6-B790-11BE7332E5C4}" destId="{3ED5B591-CC4D-4E10-AD99-042046BB0D39}" srcOrd="0" destOrd="0" presId="urn:microsoft.com/office/officeart/2005/8/layout/vList2"/>
    <dgm:cxn modelId="{88E2A338-01D4-48BE-B619-A284712F6FD7}" type="presParOf" srcId="{7350E42A-FD85-4FBD-91C6-1F3C3E6BAFF5}" destId="{4CAFEC98-4031-49B9-9CBA-B6950B2FEF3C}" srcOrd="0" destOrd="0" presId="urn:microsoft.com/office/officeart/2005/8/layout/vList2"/>
    <dgm:cxn modelId="{1728ACD0-5E12-4345-B067-FFA378981409}" type="presParOf" srcId="{7350E42A-FD85-4FBD-91C6-1F3C3E6BAFF5}" destId="{4E412ECC-453C-4E66-9894-DEEF65FB6544}" srcOrd="1" destOrd="0" presId="urn:microsoft.com/office/officeart/2005/8/layout/vList2"/>
    <dgm:cxn modelId="{5090337C-2E12-469F-8B21-71FEEE787149}" type="presParOf" srcId="{7350E42A-FD85-4FBD-91C6-1F3C3E6BAFF5}" destId="{BE73CEE3-A70F-46AA-B927-7188718746D0}" srcOrd="2" destOrd="0" presId="urn:microsoft.com/office/officeart/2005/8/layout/vList2"/>
    <dgm:cxn modelId="{9BEC5E0E-3F8D-4DAB-B51F-02A3AE599477}" type="presParOf" srcId="{7350E42A-FD85-4FBD-91C6-1F3C3E6BAFF5}" destId="{A4D3FAB8-C473-4FF4-9F68-DC549B79020D}" srcOrd="3" destOrd="0" presId="urn:microsoft.com/office/officeart/2005/8/layout/vList2"/>
    <dgm:cxn modelId="{C7D532D2-E389-4169-B431-1067950E28CB}" type="presParOf" srcId="{7350E42A-FD85-4FBD-91C6-1F3C3E6BAFF5}" destId="{3ED5B591-CC4D-4E10-AD99-042046BB0D39}" srcOrd="4" destOrd="0" presId="urn:microsoft.com/office/officeart/2005/8/layout/vList2"/>
    <dgm:cxn modelId="{CC00AC84-4C9A-4A46-AC4E-BA20CA628992}" type="presParOf" srcId="{7350E42A-FD85-4FBD-91C6-1F3C3E6BAFF5}" destId="{D49961AC-CE47-4B7A-A2A7-731C64A55587}" srcOrd="5" destOrd="0" presId="urn:microsoft.com/office/officeart/2005/8/layout/vList2"/>
    <dgm:cxn modelId="{C06DB36D-31C3-4A74-A321-F98483F6BDFC}" type="presParOf" srcId="{7350E42A-FD85-4FBD-91C6-1F3C3E6BAFF5}" destId="{A0A3BD89-7573-439D-B9E0-3FB93A95D25B}" srcOrd="6" destOrd="0" presId="urn:microsoft.com/office/officeart/2005/8/layout/vList2"/>
    <dgm:cxn modelId="{A1B061FD-C72A-4074-B886-F42F2D6BE37B}" type="presParOf" srcId="{7350E42A-FD85-4FBD-91C6-1F3C3E6BAFF5}" destId="{CC055DE0-7375-438F-B61A-CB5FA4A10D4B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050118-FBCB-4E42-B9BF-FC92386A51A6}" type="doc">
      <dgm:prSet loTypeId="urn:microsoft.com/office/officeart/2005/8/layout/list1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0873252-6027-4C05-A38E-093B27E6F13C}">
      <dgm:prSet phldrT="[Text]"/>
      <dgm:spPr/>
      <dgm:t>
        <a:bodyPr/>
        <a:lstStyle/>
        <a:p>
          <a:r>
            <a:rPr lang="en-US" b="1" dirty="0" smtClean="0"/>
            <a:t>Established in 1983</a:t>
          </a:r>
          <a:endParaRPr lang="en-US" b="1" dirty="0"/>
        </a:p>
      </dgm:t>
    </dgm:pt>
    <dgm:pt modelId="{6294F08D-5228-4D59-B6C6-B5FFA88D2B9B}" type="parTrans" cxnId="{5BFFE794-EFE5-4A10-B396-7487A334F669}">
      <dgm:prSet/>
      <dgm:spPr/>
      <dgm:t>
        <a:bodyPr/>
        <a:lstStyle/>
        <a:p>
          <a:endParaRPr lang="en-US"/>
        </a:p>
      </dgm:t>
    </dgm:pt>
    <dgm:pt modelId="{7970DF65-28C8-42CB-B34B-138C489FE913}" type="sibTrans" cxnId="{5BFFE794-EFE5-4A10-B396-7487A334F669}">
      <dgm:prSet/>
      <dgm:spPr/>
      <dgm:t>
        <a:bodyPr/>
        <a:lstStyle/>
        <a:p>
          <a:endParaRPr lang="en-US"/>
        </a:p>
      </dgm:t>
    </dgm:pt>
    <dgm:pt modelId="{080CD398-C19D-4FF7-A008-A2A6FAE1F8BD}">
      <dgm:prSet phldrT="[Text]"/>
      <dgm:spPr/>
      <dgm:t>
        <a:bodyPr/>
        <a:lstStyle/>
        <a:p>
          <a:r>
            <a:rPr lang="en-US" b="1" dirty="0" smtClean="0"/>
            <a:t>SAP-Certified Integration</a:t>
          </a:r>
          <a:endParaRPr lang="en-US" b="1" dirty="0"/>
        </a:p>
      </dgm:t>
    </dgm:pt>
    <dgm:pt modelId="{DB47B5F8-6D51-4EFF-8D63-A4D6B14930E4}" type="parTrans" cxnId="{C0C73C88-4C4F-4B6A-A65E-F09FA9EF218A}">
      <dgm:prSet/>
      <dgm:spPr/>
      <dgm:t>
        <a:bodyPr/>
        <a:lstStyle/>
        <a:p>
          <a:endParaRPr lang="en-US"/>
        </a:p>
      </dgm:t>
    </dgm:pt>
    <dgm:pt modelId="{B5267988-B3EF-4E5A-81A9-5598A87CB6EE}" type="sibTrans" cxnId="{C0C73C88-4C4F-4B6A-A65E-F09FA9EF218A}">
      <dgm:prSet/>
      <dgm:spPr/>
      <dgm:t>
        <a:bodyPr/>
        <a:lstStyle/>
        <a:p>
          <a:endParaRPr lang="en-US"/>
        </a:p>
      </dgm:t>
    </dgm:pt>
    <dgm:pt modelId="{59334855-BA38-4867-B418-97ADCF3F6199}">
      <dgm:prSet phldrT="[Text]"/>
      <dgm:spPr/>
      <dgm:t>
        <a:bodyPr/>
        <a:lstStyle/>
        <a:p>
          <a:r>
            <a:rPr lang="en-US" b="1" dirty="0" smtClean="0"/>
            <a:t>Global Reach</a:t>
          </a:r>
          <a:endParaRPr lang="en-US" b="1" dirty="0"/>
        </a:p>
      </dgm:t>
    </dgm:pt>
    <dgm:pt modelId="{2B4D53CF-4E4A-4C92-91D2-479A16CC765F}" type="parTrans" cxnId="{32234CE1-65E7-4DC8-A0EF-964755AADE1C}">
      <dgm:prSet/>
      <dgm:spPr/>
      <dgm:t>
        <a:bodyPr/>
        <a:lstStyle/>
        <a:p>
          <a:endParaRPr lang="en-US"/>
        </a:p>
      </dgm:t>
    </dgm:pt>
    <dgm:pt modelId="{B28823CF-3BE3-498A-BEF5-B25A92B89093}" type="sibTrans" cxnId="{32234CE1-65E7-4DC8-A0EF-964755AADE1C}">
      <dgm:prSet/>
      <dgm:spPr/>
      <dgm:t>
        <a:bodyPr/>
        <a:lstStyle/>
        <a:p>
          <a:endParaRPr lang="en-US"/>
        </a:p>
      </dgm:t>
    </dgm:pt>
    <dgm:pt modelId="{D5A94A5D-D7CC-410E-A9AF-87B667D482EC}">
      <dgm:prSet/>
      <dgm:spPr/>
      <dgm:t>
        <a:bodyPr/>
        <a:lstStyle/>
        <a:p>
          <a:r>
            <a:rPr lang="en-US" dirty="0" smtClean="0"/>
            <a:t>SAP Business One versions 9.1</a:t>
          </a:r>
          <a:endParaRPr lang="en-US" dirty="0"/>
        </a:p>
      </dgm:t>
    </dgm:pt>
    <dgm:pt modelId="{9636ED7A-B76C-48FE-956A-731D50FA3C40}" type="parTrans" cxnId="{D0CEF790-7840-4B67-9ED0-AF5A546E1330}">
      <dgm:prSet/>
      <dgm:spPr/>
      <dgm:t>
        <a:bodyPr/>
        <a:lstStyle/>
        <a:p>
          <a:endParaRPr lang="en-US"/>
        </a:p>
      </dgm:t>
    </dgm:pt>
    <dgm:pt modelId="{8DCC0918-6238-4BA8-A7F5-3DF922D8A494}" type="sibTrans" cxnId="{D0CEF790-7840-4B67-9ED0-AF5A546E1330}">
      <dgm:prSet/>
      <dgm:spPr/>
      <dgm:t>
        <a:bodyPr/>
        <a:lstStyle/>
        <a:p>
          <a:endParaRPr lang="en-US"/>
        </a:p>
      </dgm:t>
    </dgm:pt>
    <dgm:pt modelId="{07FAB1CE-7742-45E3-9DA2-5006514C8194}">
      <dgm:prSet/>
      <dgm:spPr/>
      <dgm:t>
        <a:bodyPr/>
        <a:lstStyle/>
        <a:p>
          <a:r>
            <a:rPr lang="en-US" dirty="0" smtClean="0"/>
            <a:t>2,800 worldwide installations</a:t>
          </a:r>
          <a:endParaRPr lang="en-US" dirty="0"/>
        </a:p>
      </dgm:t>
    </dgm:pt>
    <dgm:pt modelId="{B4E03CED-4110-45A9-8429-C72735B42FBB}" type="parTrans" cxnId="{DA491CB9-3649-4033-A56E-8E06426E8AE5}">
      <dgm:prSet/>
      <dgm:spPr/>
      <dgm:t>
        <a:bodyPr/>
        <a:lstStyle/>
        <a:p>
          <a:endParaRPr lang="en-US"/>
        </a:p>
      </dgm:t>
    </dgm:pt>
    <dgm:pt modelId="{795C9024-C001-4817-B5A0-FB4CABF90291}" type="sibTrans" cxnId="{DA491CB9-3649-4033-A56E-8E06426E8AE5}">
      <dgm:prSet/>
      <dgm:spPr/>
      <dgm:t>
        <a:bodyPr/>
        <a:lstStyle/>
        <a:p>
          <a:endParaRPr lang="en-US"/>
        </a:p>
      </dgm:t>
    </dgm:pt>
    <dgm:pt modelId="{CBA4D130-C96C-45FC-B56A-9D043768FFAB}">
      <dgm:prSet/>
      <dgm:spPr/>
      <dgm:t>
        <a:bodyPr/>
        <a:lstStyle/>
        <a:p>
          <a:r>
            <a:rPr lang="en-US" dirty="0" smtClean="0"/>
            <a:t>140 partners worldwide</a:t>
          </a:r>
          <a:endParaRPr lang="en-US" dirty="0"/>
        </a:p>
      </dgm:t>
    </dgm:pt>
    <dgm:pt modelId="{2AF5E91B-2BCC-4D0E-A193-47A2C708ED17}" type="parTrans" cxnId="{E7BA7C78-7D53-4454-99DF-8C95F21B4CA0}">
      <dgm:prSet/>
      <dgm:spPr/>
      <dgm:t>
        <a:bodyPr/>
        <a:lstStyle/>
        <a:p>
          <a:endParaRPr lang="en-US"/>
        </a:p>
      </dgm:t>
    </dgm:pt>
    <dgm:pt modelId="{9052A3DC-FDFA-46BE-B78C-D08C93ABA936}" type="sibTrans" cxnId="{E7BA7C78-7D53-4454-99DF-8C95F21B4CA0}">
      <dgm:prSet/>
      <dgm:spPr/>
      <dgm:t>
        <a:bodyPr/>
        <a:lstStyle/>
        <a:p>
          <a:endParaRPr lang="en-US"/>
        </a:p>
      </dgm:t>
    </dgm:pt>
    <dgm:pt modelId="{0C42F543-7DE1-4230-8407-CC6BF27B7506}">
      <dgm:prSet/>
      <dgm:spPr/>
      <dgm:t>
        <a:bodyPr/>
        <a:lstStyle/>
        <a:p>
          <a:r>
            <a:rPr lang="en-US" dirty="0" smtClean="0"/>
            <a:t>Regional support in 35+ countries</a:t>
          </a:r>
        </a:p>
      </dgm:t>
    </dgm:pt>
    <dgm:pt modelId="{437D4556-4F0D-4D7A-9DF1-4565B99A554B}" type="parTrans" cxnId="{1DF68CF6-61BC-489E-81A8-B6151740AAEE}">
      <dgm:prSet/>
      <dgm:spPr/>
      <dgm:t>
        <a:bodyPr/>
        <a:lstStyle/>
        <a:p>
          <a:endParaRPr lang="en-US"/>
        </a:p>
      </dgm:t>
    </dgm:pt>
    <dgm:pt modelId="{CEB897C9-1D08-44DF-913E-AFC4CB3569DC}" type="sibTrans" cxnId="{1DF68CF6-61BC-489E-81A8-B6151740AAEE}">
      <dgm:prSet/>
      <dgm:spPr/>
      <dgm:t>
        <a:bodyPr/>
        <a:lstStyle/>
        <a:p>
          <a:endParaRPr lang="en-US"/>
        </a:p>
      </dgm:t>
    </dgm:pt>
    <dgm:pt modelId="{B1770ABE-07F9-47F3-B0EA-0B2A00875782}">
      <dgm:prSet/>
      <dgm:spPr/>
      <dgm:t>
        <a:bodyPr/>
        <a:lstStyle/>
        <a:p>
          <a:r>
            <a:rPr lang="en-US" b="1" dirty="0" smtClean="0"/>
            <a:t>Total Solution Provider</a:t>
          </a:r>
          <a:endParaRPr lang="en-US" b="1" dirty="0"/>
        </a:p>
      </dgm:t>
    </dgm:pt>
    <dgm:pt modelId="{28935690-8EE6-4457-B183-8A5B00A7FB9C}" type="parTrans" cxnId="{6B200A9F-2EB1-4886-8800-CF2479F1FF63}">
      <dgm:prSet/>
      <dgm:spPr/>
      <dgm:t>
        <a:bodyPr/>
        <a:lstStyle/>
        <a:p>
          <a:endParaRPr lang="en-US"/>
        </a:p>
      </dgm:t>
    </dgm:pt>
    <dgm:pt modelId="{70C638F5-00BC-4191-BFF6-C4237BEA1FB0}" type="sibTrans" cxnId="{6B200A9F-2EB1-4886-8800-CF2479F1FF63}">
      <dgm:prSet/>
      <dgm:spPr/>
      <dgm:t>
        <a:bodyPr/>
        <a:lstStyle/>
        <a:p>
          <a:endParaRPr lang="en-US"/>
        </a:p>
      </dgm:t>
    </dgm:pt>
    <dgm:pt modelId="{BAFA9B35-7F5B-42B9-8483-05B7C50DCB3C}">
      <dgm:prSet/>
      <dgm:spPr/>
      <dgm:t>
        <a:bodyPr/>
        <a:lstStyle/>
        <a:p>
          <a:r>
            <a:rPr lang="en-US" b="1" dirty="0" smtClean="0"/>
            <a:t>Certified Partner</a:t>
          </a:r>
          <a:endParaRPr lang="en-US" b="1" dirty="0"/>
        </a:p>
      </dgm:t>
    </dgm:pt>
    <dgm:pt modelId="{AA191318-46B9-431A-9D32-4009845D689B}" type="parTrans" cxnId="{D69D5A26-BE7B-4CB9-9128-BB3F2AB2BF6E}">
      <dgm:prSet/>
      <dgm:spPr/>
      <dgm:t>
        <a:bodyPr/>
        <a:lstStyle/>
        <a:p>
          <a:endParaRPr lang="en-US"/>
        </a:p>
      </dgm:t>
    </dgm:pt>
    <dgm:pt modelId="{EEB872B9-BEA5-4EDE-860C-C73FF7C1313E}" type="sibTrans" cxnId="{D69D5A26-BE7B-4CB9-9128-BB3F2AB2BF6E}">
      <dgm:prSet/>
      <dgm:spPr/>
      <dgm:t>
        <a:bodyPr/>
        <a:lstStyle/>
        <a:p>
          <a:endParaRPr lang="en-US"/>
        </a:p>
      </dgm:t>
    </dgm:pt>
    <dgm:pt modelId="{66F59C4A-5C8B-4E24-B3E7-9A621B8BCB91}">
      <dgm:prSet/>
      <dgm:spPr/>
      <dgm:t>
        <a:bodyPr/>
        <a:lstStyle/>
        <a:p>
          <a:r>
            <a:rPr lang="en-US" dirty="0" smtClean="0"/>
            <a:t>Software</a:t>
          </a:r>
          <a:endParaRPr lang="en-US" dirty="0"/>
        </a:p>
      </dgm:t>
    </dgm:pt>
    <dgm:pt modelId="{D58C3414-A0FB-468F-976C-CF870B84B335}" type="parTrans" cxnId="{841CABF9-6EC6-4B77-9355-E9B7FCA58730}">
      <dgm:prSet/>
      <dgm:spPr/>
      <dgm:t>
        <a:bodyPr/>
        <a:lstStyle/>
        <a:p>
          <a:endParaRPr lang="en-US"/>
        </a:p>
      </dgm:t>
    </dgm:pt>
    <dgm:pt modelId="{BF589984-32CA-485E-A516-D469A790BE20}" type="sibTrans" cxnId="{841CABF9-6EC6-4B77-9355-E9B7FCA58730}">
      <dgm:prSet/>
      <dgm:spPr/>
      <dgm:t>
        <a:bodyPr/>
        <a:lstStyle/>
        <a:p>
          <a:endParaRPr lang="en-US"/>
        </a:p>
      </dgm:t>
    </dgm:pt>
    <dgm:pt modelId="{11771369-2ACE-47CD-817F-1889E811EA98}">
      <dgm:prSet/>
      <dgm:spPr/>
      <dgm:t>
        <a:bodyPr/>
        <a:lstStyle/>
        <a:p>
          <a:r>
            <a:rPr lang="en-US" dirty="0" smtClean="0"/>
            <a:t>Hardware</a:t>
          </a:r>
          <a:endParaRPr lang="en-US" dirty="0"/>
        </a:p>
      </dgm:t>
    </dgm:pt>
    <dgm:pt modelId="{460AC175-3005-4410-9F55-2E3B52820890}" type="parTrans" cxnId="{6657F812-0057-48C4-8276-1E83C1CA908D}">
      <dgm:prSet/>
      <dgm:spPr/>
      <dgm:t>
        <a:bodyPr/>
        <a:lstStyle/>
        <a:p>
          <a:endParaRPr lang="en-US"/>
        </a:p>
      </dgm:t>
    </dgm:pt>
    <dgm:pt modelId="{FEE51D13-D18A-4617-9775-A96513747131}" type="sibTrans" cxnId="{6657F812-0057-48C4-8276-1E83C1CA908D}">
      <dgm:prSet/>
      <dgm:spPr/>
      <dgm:t>
        <a:bodyPr/>
        <a:lstStyle/>
        <a:p>
          <a:endParaRPr lang="en-US"/>
        </a:p>
      </dgm:t>
    </dgm:pt>
    <dgm:pt modelId="{4EEAA764-D3F7-4A07-86B0-46706C7A7DD3}">
      <dgm:prSet/>
      <dgm:spPr/>
      <dgm:t>
        <a:bodyPr/>
        <a:lstStyle/>
        <a:p>
          <a:r>
            <a:rPr lang="en-US" dirty="0" smtClean="0"/>
            <a:t>Professional Services</a:t>
          </a:r>
          <a:endParaRPr lang="en-US" dirty="0"/>
        </a:p>
      </dgm:t>
    </dgm:pt>
    <dgm:pt modelId="{FEA0B8C8-63AF-4F29-B83F-50A6E1CC9525}" type="parTrans" cxnId="{528267D9-F0C1-48FC-9B5E-7CC49872A482}">
      <dgm:prSet/>
      <dgm:spPr/>
      <dgm:t>
        <a:bodyPr/>
        <a:lstStyle/>
        <a:p>
          <a:endParaRPr lang="en-US"/>
        </a:p>
      </dgm:t>
    </dgm:pt>
    <dgm:pt modelId="{EC8860EA-2A43-477C-8EB6-CF988316B158}" type="sibTrans" cxnId="{528267D9-F0C1-48FC-9B5E-7CC49872A482}">
      <dgm:prSet/>
      <dgm:spPr/>
      <dgm:t>
        <a:bodyPr/>
        <a:lstStyle/>
        <a:p>
          <a:endParaRPr lang="en-US"/>
        </a:p>
      </dgm:t>
    </dgm:pt>
    <dgm:pt modelId="{844CEE75-3915-4876-B87F-8BEE19AF4B52}">
      <dgm:prSet/>
      <dgm:spPr/>
      <dgm:t>
        <a:bodyPr/>
        <a:lstStyle/>
        <a:p>
          <a:r>
            <a:rPr lang="en-US" dirty="0" smtClean="0"/>
            <a:t>SAP Partner</a:t>
          </a:r>
          <a:endParaRPr lang="en-US" dirty="0"/>
        </a:p>
      </dgm:t>
    </dgm:pt>
    <dgm:pt modelId="{5CB4B33B-441E-40D7-BBE7-FCACCA3A5589}" type="parTrans" cxnId="{A64E8679-4F78-41AC-A30F-1D589E9C4D83}">
      <dgm:prSet/>
      <dgm:spPr/>
      <dgm:t>
        <a:bodyPr/>
        <a:lstStyle/>
        <a:p>
          <a:endParaRPr lang="en-US"/>
        </a:p>
      </dgm:t>
    </dgm:pt>
    <dgm:pt modelId="{578801F7-F13C-4D08-9C34-2F9EE7DA5CBC}" type="sibTrans" cxnId="{A64E8679-4F78-41AC-A30F-1D589E9C4D83}">
      <dgm:prSet/>
      <dgm:spPr/>
      <dgm:t>
        <a:bodyPr/>
        <a:lstStyle/>
        <a:p>
          <a:endParaRPr lang="en-US"/>
        </a:p>
      </dgm:t>
    </dgm:pt>
    <dgm:pt modelId="{D033A51E-9C35-4416-8F08-CD823DEAF772}">
      <dgm:prSet/>
      <dgm:spPr/>
      <dgm:t>
        <a:bodyPr/>
        <a:lstStyle/>
        <a:p>
          <a:r>
            <a:rPr lang="en-US" dirty="0" smtClean="0"/>
            <a:t>Oracle Gold Partner</a:t>
          </a:r>
          <a:endParaRPr lang="en-US" dirty="0"/>
        </a:p>
      </dgm:t>
    </dgm:pt>
    <dgm:pt modelId="{D473CE69-56A0-4BB7-AB15-D05C75284EAD}" type="parTrans" cxnId="{470B8232-9F0E-49F3-99FF-AB6605502631}">
      <dgm:prSet/>
      <dgm:spPr/>
      <dgm:t>
        <a:bodyPr/>
        <a:lstStyle/>
        <a:p>
          <a:endParaRPr lang="en-US"/>
        </a:p>
      </dgm:t>
    </dgm:pt>
    <dgm:pt modelId="{62D04BBD-CAC4-4E7E-A3F1-EA8645304542}" type="sibTrans" cxnId="{470B8232-9F0E-49F3-99FF-AB6605502631}">
      <dgm:prSet/>
      <dgm:spPr/>
      <dgm:t>
        <a:bodyPr/>
        <a:lstStyle/>
        <a:p>
          <a:endParaRPr lang="en-US"/>
        </a:p>
      </dgm:t>
    </dgm:pt>
    <dgm:pt modelId="{C4DC7A39-C0E3-4A8C-81C0-DAC75014F78B}">
      <dgm:prSet/>
      <dgm:spPr/>
      <dgm:t>
        <a:bodyPr/>
        <a:lstStyle/>
        <a:p>
          <a:r>
            <a:rPr lang="en-US" dirty="0" smtClean="0"/>
            <a:t>Deltek Premier Partner</a:t>
          </a:r>
          <a:endParaRPr lang="en-US" dirty="0"/>
        </a:p>
      </dgm:t>
    </dgm:pt>
    <dgm:pt modelId="{A01EA28F-A496-4FFC-B7AE-905919DF2782}" type="parTrans" cxnId="{47AE0CD1-478F-480C-87A2-000E61E31F31}">
      <dgm:prSet/>
      <dgm:spPr/>
      <dgm:t>
        <a:bodyPr/>
        <a:lstStyle/>
        <a:p>
          <a:endParaRPr lang="en-US"/>
        </a:p>
      </dgm:t>
    </dgm:pt>
    <dgm:pt modelId="{43F491A6-BD79-465F-BA2B-28B303AA5873}" type="sibTrans" cxnId="{47AE0CD1-478F-480C-87A2-000E61E31F31}">
      <dgm:prSet/>
      <dgm:spPr/>
      <dgm:t>
        <a:bodyPr/>
        <a:lstStyle/>
        <a:p>
          <a:endParaRPr lang="en-US"/>
        </a:p>
      </dgm:t>
    </dgm:pt>
    <dgm:pt modelId="{A909573F-6B10-4327-B40E-6DBDC7EC8AF2}" type="pres">
      <dgm:prSet presAssocID="{6A050118-FBCB-4E42-B9BF-FC92386A51A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304F5D-0A69-4B24-AB8F-AD40DDB91C6D}" type="pres">
      <dgm:prSet presAssocID="{F0873252-6027-4C05-A38E-093B27E6F13C}" presName="parentLin" presStyleCnt="0"/>
      <dgm:spPr/>
    </dgm:pt>
    <dgm:pt modelId="{C556809D-E88C-49F0-BA55-8775CF6355F1}" type="pres">
      <dgm:prSet presAssocID="{F0873252-6027-4C05-A38E-093B27E6F13C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1FC7C628-9F50-452F-9307-39926CED9FC9}" type="pres">
      <dgm:prSet presAssocID="{F0873252-6027-4C05-A38E-093B27E6F13C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58F7F7-FD04-4A27-BD4E-D2E06F31354C}" type="pres">
      <dgm:prSet presAssocID="{F0873252-6027-4C05-A38E-093B27E6F13C}" presName="negativeSpace" presStyleCnt="0"/>
      <dgm:spPr/>
    </dgm:pt>
    <dgm:pt modelId="{A64682AB-D3FE-4EA3-96A8-33F5657306DC}" type="pres">
      <dgm:prSet presAssocID="{F0873252-6027-4C05-A38E-093B27E6F13C}" presName="childText" presStyleLbl="conFgAcc1" presStyleIdx="0" presStyleCnt="5">
        <dgm:presLayoutVars>
          <dgm:bulletEnabled val="1"/>
        </dgm:presLayoutVars>
      </dgm:prSet>
      <dgm:spPr/>
    </dgm:pt>
    <dgm:pt modelId="{11049525-E691-4510-8BF8-07235B1073E8}" type="pres">
      <dgm:prSet presAssocID="{7970DF65-28C8-42CB-B34B-138C489FE913}" presName="spaceBetweenRectangles" presStyleCnt="0"/>
      <dgm:spPr/>
    </dgm:pt>
    <dgm:pt modelId="{BF65E65D-E283-4EC4-9342-10FE1F3E58E3}" type="pres">
      <dgm:prSet presAssocID="{080CD398-C19D-4FF7-A008-A2A6FAE1F8BD}" presName="parentLin" presStyleCnt="0"/>
      <dgm:spPr/>
    </dgm:pt>
    <dgm:pt modelId="{C83A7823-1A48-4D7D-8679-2656B22BE1CA}" type="pres">
      <dgm:prSet presAssocID="{080CD398-C19D-4FF7-A008-A2A6FAE1F8BD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BDB68EF4-9E8B-4938-BCE4-512202481DF0}" type="pres">
      <dgm:prSet presAssocID="{080CD398-C19D-4FF7-A008-A2A6FAE1F8BD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0463A9-41ED-4704-9AFD-F19884BADFEB}" type="pres">
      <dgm:prSet presAssocID="{080CD398-C19D-4FF7-A008-A2A6FAE1F8BD}" presName="negativeSpace" presStyleCnt="0"/>
      <dgm:spPr/>
    </dgm:pt>
    <dgm:pt modelId="{596A58EA-78B7-464F-928D-25E9752D57D2}" type="pres">
      <dgm:prSet presAssocID="{080CD398-C19D-4FF7-A008-A2A6FAE1F8BD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634695-2EB3-40F9-8669-F6E22B0BFE85}" type="pres">
      <dgm:prSet presAssocID="{B5267988-B3EF-4E5A-81A9-5598A87CB6EE}" presName="spaceBetweenRectangles" presStyleCnt="0"/>
      <dgm:spPr/>
    </dgm:pt>
    <dgm:pt modelId="{C795DB07-E982-4307-8365-6D2C992ACDBA}" type="pres">
      <dgm:prSet presAssocID="{59334855-BA38-4867-B418-97ADCF3F6199}" presName="parentLin" presStyleCnt="0"/>
      <dgm:spPr/>
    </dgm:pt>
    <dgm:pt modelId="{D946AB34-4D72-4E23-8851-86F98AD5445A}" type="pres">
      <dgm:prSet presAssocID="{59334855-BA38-4867-B418-97ADCF3F6199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51C9E876-36B7-4468-B462-ED9F6540815C}" type="pres">
      <dgm:prSet presAssocID="{59334855-BA38-4867-B418-97ADCF3F6199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88DE3A-7B2E-412F-A131-23946B167B2F}" type="pres">
      <dgm:prSet presAssocID="{59334855-BA38-4867-B418-97ADCF3F6199}" presName="negativeSpace" presStyleCnt="0"/>
      <dgm:spPr/>
    </dgm:pt>
    <dgm:pt modelId="{0758049C-D399-4D4C-9106-F1460F8041CE}" type="pres">
      <dgm:prSet presAssocID="{59334855-BA38-4867-B418-97ADCF3F6199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9216B-9A4A-47D0-BA63-17457FC2B027}" type="pres">
      <dgm:prSet presAssocID="{B28823CF-3BE3-498A-BEF5-B25A92B89093}" presName="spaceBetweenRectangles" presStyleCnt="0"/>
      <dgm:spPr/>
    </dgm:pt>
    <dgm:pt modelId="{27E89017-4902-4E4B-A9B6-7DB52762C51A}" type="pres">
      <dgm:prSet presAssocID="{B1770ABE-07F9-47F3-B0EA-0B2A00875782}" presName="parentLin" presStyleCnt="0"/>
      <dgm:spPr/>
    </dgm:pt>
    <dgm:pt modelId="{4233D038-2FF4-41AD-BAFD-1173EA4421FB}" type="pres">
      <dgm:prSet presAssocID="{B1770ABE-07F9-47F3-B0EA-0B2A00875782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037B1473-4469-48FF-9F87-538C21881839}" type="pres">
      <dgm:prSet presAssocID="{B1770ABE-07F9-47F3-B0EA-0B2A00875782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A4174C-A8F9-4006-8E6C-637F8141354D}" type="pres">
      <dgm:prSet presAssocID="{B1770ABE-07F9-47F3-B0EA-0B2A00875782}" presName="negativeSpace" presStyleCnt="0"/>
      <dgm:spPr/>
    </dgm:pt>
    <dgm:pt modelId="{816F5E93-B7F9-4D7F-A1A1-FB1F678DC3DB}" type="pres">
      <dgm:prSet presAssocID="{B1770ABE-07F9-47F3-B0EA-0B2A00875782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C531A1-E469-4CCC-8325-586A0FD9C584}" type="pres">
      <dgm:prSet presAssocID="{70C638F5-00BC-4191-BFF6-C4237BEA1FB0}" presName="spaceBetweenRectangles" presStyleCnt="0"/>
      <dgm:spPr/>
    </dgm:pt>
    <dgm:pt modelId="{DF7CF6A8-65F3-4D14-B33A-D41C088C8A60}" type="pres">
      <dgm:prSet presAssocID="{BAFA9B35-7F5B-42B9-8483-05B7C50DCB3C}" presName="parentLin" presStyleCnt="0"/>
      <dgm:spPr/>
    </dgm:pt>
    <dgm:pt modelId="{4360B8CD-8C4D-45E1-A17D-AD0166ABCE54}" type="pres">
      <dgm:prSet presAssocID="{BAFA9B35-7F5B-42B9-8483-05B7C50DCB3C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B5AA94A2-6754-4977-B772-0B6E8240F30A}" type="pres">
      <dgm:prSet presAssocID="{BAFA9B35-7F5B-42B9-8483-05B7C50DCB3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B33117-E479-4363-A194-246495792F2F}" type="pres">
      <dgm:prSet presAssocID="{BAFA9B35-7F5B-42B9-8483-05B7C50DCB3C}" presName="negativeSpace" presStyleCnt="0"/>
      <dgm:spPr/>
    </dgm:pt>
    <dgm:pt modelId="{46F0942C-E86B-41EE-BF74-AAC09B916313}" type="pres">
      <dgm:prSet presAssocID="{BAFA9B35-7F5B-42B9-8483-05B7C50DCB3C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FBB723-3FFD-402C-8B01-718FA458F0B6}" type="presOf" srcId="{080CD398-C19D-4FF7-A008-A2A6FAE1F8BD}" destId="{BDB68EF4-9E8B-4938-BCE4-512202481DF0}" srcOrd="1" destOrd="0" presId="urn:microsoft.com/office/officeart/2005/8/layout/list1"/>
    <dgm:cxn modelId="{DA491CB9-3649-4033-A56E-8E06426E8AE5}" srcId="{59334855-BA38-4867-B418-97ADCF3F6199}" destId="{07FAB1CE-7742-45E3-9DA2-5006514C8194}" srcOrd="0" destOrd="0" parTransId="{B4E03CED-4110-45A9-8429-C72735B42FBB}" sibTransId="{795C9024-C001-4817-B5A0-FB4CABF90291}"/>
    <dgm:cxn modelId="{528267D9-F0C1-48FC-9B5E-7CC49872A482}" srcId="{B1770ABE-07F9-47F3-B0EA-0B2A00875782}" destId="{4EEAA764-D3F7-4A07-86B0-46706C7A7DD3}" srcOrd="2" destOrd="0" parTransId="{FEA0B8C8-63AF-4F29-B83F-50A6E1CC9525}" sibTransId="{EC8860EA-2A43-477C-8EB6-CF988316B158}"/>
    <dgm:cxn modelId="{47AE0CD1-478F-480C-87A2-000E61E31F31}" srcId="{BAFA9B35-7F5B-42B9-8483-05B7C50DCB3C}" destId="{C4DC7A39-C0E3-4A8C-81C0-DAC75014F78B}" srcOrd="2" destOrd="0" parTransId="{A01EA28F-A496-4FFC-B7AE-905919DF2782}" sibTransId="{43F491A6-BD79-465F-BA2B-28B303AA5873}"/>
    <dgm:cxn modelId="{4FDFBDD1-E8E7-410E-9074-4AE5DEDB0595}" type="presOf" srcId="{D5A94A5D-D7CC-410E-A9AF-87B667D482EC}" destId="{596A58EA-78B7-464F-928D-25E9752D57D2}" srcOrd="0" destOrd="0" presId="urn:microsoft.com/office/officeart/2005/8/layout/list1"/>
    <dgm:cxn modelId="{A1CD59C6-6E2B-4156-AAD0-2C39752443C5}" type="presOf" srcId="{59334855-BA38-4867-B418-97ADCF3F6199}" destId="{D946AB34-4D72-4E23-8851-86F98AD5445A}" srcOrd="0" destOrd="0" presId="urn:microsoft.com/office/officeart/2005/8/layout/list1"/>
    <dgm:cxn modelId="{32234CE1-65E7-4DC8-A0EF-964755AADE1C}" srcId="{6A050118-FBCB-4E42-B9BF-FC92386A51A6}" destId="{59334855-BA38-4867-B418-97ADCF3F6199}" srcOrd="2" destOrd="0" parTransId="{2B4D53CF-4E4A-4C92-91D2-479A16CC765F}" sibTransId="{B28823CF-3BE3-498A-BEF5-B25A92B89093}"/>
    <dgm:cxn modelId="{738B63CD-70E2-4EAF-BA6F-E22787CD47B9}" type="presOf" srcId="{844CEE75-3915-4876-B87F-8BEE19AF4B52}" destId="{46F0942C-E86B-41EE-BF74-AAC09B916313}" srcOrd="0" destOrd="0" presId="urn:microsoft.com/office/officeart/2005/8/layout/list1"/>
    <dgm:cxn modelId="{52DA108B-EF15-4118-B26A-9E72AB823988}" type="presOf" srcId="{BAFA9B35-7F5B-42B9-8483-05B7C50DCB3C}" destId="{4360B8CD-8C4D-45E1-A17D-AD0166ABCE54}" srcOrd="0" destOrd="0" presId="urn:microsoft.com/office/officeart/2005/8/layout/list1"/>
    <dgm:cxn modelId="{55EE25E5-9DE4-4D9F-967D-8FBAED40B562}" type="presOf" srcId="{66F59C4A-5C8B-4E24-B3E7-9A621B8BCB91}" destId="{816F5E93-B7F9-4D7F-A1A1-FB1F678DC3DB}" srcOrd="0" destOrd="0" presId="urn:microsoft.com/office/officeart/2005/8/layout/list1"/>
    <dgm:cxn modelId="{E7BA7C78-7D53-4454-99DF-8C95F21B4CA0}" srcId="{59334855-BA38-4867-B418-97ADCF3F6199}" destId="{CBA4D130-C96C-45FC-B56A-9D043768FFAB}" srcOrd="1" destOrd="0" parTransId="{2AF5E91B-2BCC-4D0E-A193-47A2C708ED17}" sibTransId="{9052A3DC-FDFA-46BE-B78C-D08C93ABA936}"/>
    <dgm:cxn modelId="{6657F812-0057-48C4-8276-1E83C1CA908D}" srcId="{B1770ABE-07F9-47F3-B0EA-0B2A00875782}" destId="{11771369-2ACE-47CD-817F-1889E811EA98}" srcOrd="1" destOrd="0" parTransId="{460AC175-3005-4410-9F55-2E3B52820890}" sibTransId="{FEE51D13-D18A-4617-9775-A96513747131}"/>
    <dgm:cxn modelId="{64C44C13-1E20-4DFB-BA39-FB884AD48CDD}" type="presOf" srcId="{080CD398-C19D-4FF7-A008-A2A6FAE1F8BD}" destId="{C83A7823-1A48-4D7D-8679-2656B22BE1CA}" srcOrd="0" destOrd="0" presId="urn:microsoft.com/office/officeart/2005/8/layout/list1"/>
    <dgm:cxn modelId="{A3E96E5D-9D1B-4A3D-83EC-E5E20E63222C}" type="presOf" srcId="{4EEAA764-D3F7-4A07-86B0-46706C7A7DD3}" destId="{816F5E93-B7F9-4D7F-A1A1-FB1F678DC3DB}" srcOrd="0" destOrd="2" presId="urn:microsoft.com/office/officeart/2005/8/layout/list1"/>
    <dgm:cxn modelId="{C50676CD-1454-4B8E-9C8B-857F0499A8A7}" type="presOf" srcId="{07FAB1CE-7742-45E3-9DA2-5006514C8194}" destId="{0758049C-D399-4D4C-9106-F1460F8041CE}" srcOrd="0" destOrd="0" presId="urn:microsoft.com/office/officeart/2005/8/layout/list1"/>
    <dgm:cxn modelId="{C0C73C88-4C4F-4B6A-A65E-F09FA9EF218A}" srcId="{6A050118-FBCB-4E42-B9BF-FC92386A51A6}" destId="{080CD398-C19D-4FF7-A008-A2A6FAE1F8BD}" srcOrd="1" destOrd="0" parTransId="{DB47B5F8-6D51-4EFF-8D63-A4D6B14930E4}" sibTransId="{B5267988-B3EF-4E5A-81A9-5598A87CB6EE}"/>
    <dgm:cxn modelId="{21943F4A-0795-48D5-A73C-278A69B5A1BA}" type="presOf" srcId="{F0873252-6027-4C05-A38E-093B27E6F13C}" destId="{1FC7C628-9F50-452F-9307-39926CED9FC9}" srcOrd="1" destOrd="0" presId="urn:microsoft.com/office/officeart/2005/8/layout/list1"/>
    <dgm:cxn modelId="{53219532-E593-4EB8-99CC-40B3EEE2D986}" type="presOf" srcId="{CBA4D130-C96C-45FC-B56A-9D043768FFAB}" destId="{0758049C-D399-4D4C-9106-F1460F8041CE}" srcOrd="0" destOrd="1" presId="urn:microsoft.com/office/officeart/2005/8/layout/list1"/>
    <dgm:cxn modelId="{5BFFE794-EFE5-4A10-B396-7487A334F669}" srcId="{6A050118-FBCB-4E42-B9BF-FC92386A51A6}" destId="{F0873252-6027-4C05-A38E-093B27E6F13C}" srcOrd="0" destOrd="0" parTransId="{6294F08D-5228-4D59-B6C6-B5FFA88D2B9B}" sibTransId="{7970DF65-28C8-42CB-B34B-138C489FE913}"/>
    <dgm:cxn modelId="{470B8232-9F0E-49F3-99FF-AB6605502631}" srcId="{BAFA9B35-7F5B-42B9-8483-05B7C50DCB3C}" destId="{D033A51E-9C35-4416-8F08-CD823DEAF772}" srcOrd="1" destOrd="0" parTransId="{D473CE69-56A0-4BB7-AB15-D05C75284EAD}" sibTransId="{62D04BBD-CAC4-4E7E-A3F1-EA8645304542}"/>
    <dgm:cxn modelId="{F6964911-6376-4FFC-B7D1-0BF34BF86479}" type="presOf" srcId="{C4DC7A39-C0E3-4A8C-81C0-DAC75014F78B}" destId="{46F0942C-E86B-41EE-BF74-AAC09B916313}" srcOrd="0" destOrd="2" presId="urn:microsoft.com/office/officeart/2005/8/layout/list1"/>
    <dgm:cxn modelId="{A7CB7D79-598A-439B-8373-7CB0C7DEA2A0}" type="presOf" srcId="{B1770ABE-07F9-47F3-B0EA-0B2A00875782}" destId="{037B1473-4469-48FF-9F87-538C21881839}" srcOrd="1" destOrd="0" presId="urn:microsoft.com/office/officeart/2005/8/layout/list1"/>
    <dgm:cxn modelId="{D69D5A26-BE7B-4CB9-9128-BB3F2AB2BF6E}" srcId="{6A050118-FBCB-4E42-B9BF-FC92386A51A6}" destId="{BAFA9B35-7F5B-42B9-8483-05B7C50DCB3C}" srcOrd="4" destOrd="0" parTransId="{AA191318-46B9-431A-9D32-4009845D689B}" sibTransId="{EEB872B9-BEA5-4EDE-860C-C73FF7C1313E}"/>
    <dgm:cxn modelId="{D91A31C9-8ACE-4277-9A74-30BD52E07A72}" type="presOf" srcId="{B1770ABE-07F9-47F3-B0EA-0B2A00875782}" destId="{4233D038-2FF4-41AD-BAFD-1173EA4421FB}" srcOrd="0" destOrd="0" presId="urn:microsoft.com/office/officeart/2005/8/layout/list1"/>
    <dgm:cxn modelId="{F5D353E9-E779-4B3A-9A35-4E90D8899C15}" type="presOf" srcId="{11771369-2ACE-47CD-817F-1889E811EA98}" destId="{816F5E93-B7F9-4D7F-A1A1-FB1F678DC3DB}" srcOrd="0" destOrd="1" presId="urn:microsoft.com/office/officeart/2005/8/layout/list1"/>
    <dgm:cxn modelId="{6B200A9F-2EB1-4886-8800-CF2479F1FF63}" srcId="{6A050118-FBCB-4E42-B9BF-FC92386A51A6}" destId="{B1770ABE-07F9-47F3-B0EA-0B2A00875782}" srcOrd="3" destOrd="0" parTransId="{28935690-8EE6-4457-B183-8A5B00A7FB9C}" sibTransId="{70C638F5-00BC-4191-BFF6-C4237BEA1FB0}"/>
    <dgm:cxn modelId="{3630B60C-6DC6-4ECC-A92B-E4FB4EA622C4}" type="presOf" srcId="{BAFA9B35-7F5B-42B9-8483-05B7C50DCB3C}" destId="{B5AA94A2-6754-4977-B772-0B6E8240F30A}" srcOrd="1" destOrd="0" presId="urn:microsoft.com/office/officeart/2005/8/layout/list1"/>
    <dgm:cxn modelId="{37A5CE49-C6F1-4636-8BED-817D9F2F5459}" type="presOf" srcId="{0C42F543-7DE1-4230-8407-CC6BF27B7506}" destId="{0758049C-D399-4D4C-9106-F1460F8041CE}" srcOrd="0" destOrd="2" presId="urn:microsoft.com/office/officeart/2005/8/layout/list1"/>
    <dgm:cxn modelId="{D0CEF790-7840-4B67-9ED0-AF5A546E1330}" srcId="{080CD398-C19D-4FF7-A008-A2A6FAE1F8BD}" destId="{D5A94A5D-D7CC-410E-A9AF-87B667D482EC}" srcOrd="0" destOrd="0" parTransId="{9636ED7A-B76C-48FE-956A-731D50FA3C40}" sibTransId="{8DCC0918-6238-4BA8-A7F5-3DF922D8A494}"/>
    <dgm:cxn modelId="{6C37F043-C7AF-4309-8A74-3C5B8D6D0642}" type="presOf" srcId="{D033A51E-9C35-4416-8F08-CD823DEAF772}" destId="{46F0942C-E86B-41EE-BF74-AAC09B916313}" srcOrd="0" destOrd="1" presId="urn:microsoft.com/office/officeart/2005/8/layout/list1"/>
    <dgm:cxn modelId="{A64E8679-4F78-41AC-A30F-1D589E9C4D83}" srcId="{BAFA9B35-7F5B-42B9-8483-05B7C50DCB3C}" destId="{844CEE75-3915-4876-B87F-8BEE19AF4B52}" srcOrd="0" destOrd="0" parTransId="{5CB4B33B-441E-40D7-BBE7-FCACCA3A5589}" sibTransId="{578801F7-F13C-4D08-9C34-2F9EE7DA5CBC}"/>
    <dgm:cxn modelId="{1DF68CF6-61BC-489E-81A8-B6151740AAEE}" srcId="{59334855-BA38-4867-B418-97ADCF3F6199}" destId="{0C42F543-7DE1-4230-8407-CC6BF27B7506}" srcOrd="2" destOrd="0" parTransId="{437D4556-4F0D-4D7A-9DF1-4565B99A554B}" sibTransId="{CEB897C9-1D08-44DF-913E-AFC4CB3569DC}"/>
    <dgm:cxn modelId="{5FF3F82C-5C18-4925-94D5-3413DD6CE3BF}" type="presOf" srcId="{F0873252-6027-4C05-A38E-093B27E6F13C}" destId="{C556809D-E88C-49F0-BA55-8775CF6355F1}" srcOrd="0" destOrd="0" presId="urn:microsoft.com/office/officeart/2005/8/layout/list1"/>
    <dgm:cxn modelId="{4AF29AF0-B36E-4A92-A073-01947A35D8DA}" type="presOf" srcId="{59334855-BA38-4867-B418-97ADCF3F6199}" destId="{51C9E876-36B7-4468-B462-ED9F6540815C}" srcOrd="1" destOrd="0" presId="urn:microsoft.com/office/officeart/2005/8/layout/list1"/>
    <dgm:cxn modelId="{841CABF9-6EC6-4B77-9355-E9B7FCA58730}" srcId="{B1770ABE-07F9-47F3-B0EA-0B2A00875782}" destId="{66F59C4A-5C8B-4E24-B3E7-9A621B8BCB91}" srcOrd="0" destOrd="0" parTransId="{D58C3414-A0FB-468F-976C-CF870B84B335}" sibTransId="{BF589984-32CA-485E-A516-D469A790BE20}"/>
    <dgm:cxn modelId="{70FBE0EA-7FEA-469C-ADDD-F5852BA9F55B}" type="presOf" srcId="{6A050118-FBCB-4E42-B9BF-FC92386A51A6}" destId="{A909573F-6B10-4327-B40E-6DBDC7EC8AF2}" srcOrd="0" destOrd="0" presId="urn:microsoft.com/office/officeart/2005/8/layout/list1"/>
    <dgm:cxn modelId="{3790503C-32D4-466C-99DC-9AC7B97222B4}" type="presParOf" srcId="{A909573F-6B10-4327-B40E-6DBDC7EC8AF2}" destId="{71304F5D-0A69-4B24-AB8F-AD40DDB91C6D}" srcOrd="0" destOrd="0" presId="urn:microsoft.com/office/officeart/2005/8/layout/list1"/>
    <dgm:cxn modelId="{7D22610F-9FC7-40FE-94C3-34B611CDA961}" type="presParOf" srcId="{71304F5D-0A69-4B24-AB8F-AD40DDB91C6D}" destId="{C556809D-E88C-49F0-BA55-8775CF6355F1}" srcOrd="0" destOrd="0" presId="urn:microsoft.com/office/officeart/2005/8/layout/list1"/>
    <dgm:cxn modelId="{21F73A58-077A-4ED6-B71D-652F3272E12B}" type="presParOf" srcId="{71304F5D-0A69-4B24-AB8F-AD40DDB91C6D}" destId="{1FC7C628-9F50-452F-9307-39926CED9FC9}" srcOrd="1" destOrd="0" presId="urn:microsoft.com/office/officeart/2005/8/layout/list1"/>
    <dgm:cxn modelId="{93CBF829-B117-4EB5-BC23-51FBA07AE0ED}" type="presParOf" srcId="{A909573F-6B10-4327-B40E-6DBDC7EC8AF2}" destId="{DB58F7F7-FD04-4A27-BD4E-D2E06F31354C}" srcOrd="1" destOrd="0" presId="urn:microsoft.com/office/officeart/2005/8/layout/list1"/>
    <dgm:cxn modelId="{CD82C5C5-82F1-4088-8024-5E08C31D415C}" type="presParOf" srcId="{A909573F-6B10-4327-B40E-6DBDC7EC8AF2}" destId="{A64682AB-D3FE-4EA3-96A8-33F5657306DC}" srcOrd="2" destOrd="0" presId="urn:microsoft.com/office/officeart/2005/8/layout/list1"/>
    <dgm:cxn modelId="{59C7A325-BD9C-4801-8465-F363B966FAE9}" type="presParOf" srcId="{A909573F-6B10-4327-B40E-6DBDC7EC8AF2}" destId="{11049525-E691-4510-8BF8-07235B1073E8}" srcOrd="3" destOrd="0" presId="urn:microsoft.com/office/officeart/2005/8/layout/list1"/>
    <dgm:cxn modelId="{C490EB99-F65B-4683-9567-C8D47806BDCA}" type="presParOf" srcId="{A909573F-6B10-4327-B40E-6DBDC7EC8AF2}" destId="{BF65E65D-E283-4EC4-9342-10FE1F3E58E3}" srcOrd="4" destOrd="0" presId="urn:microsoft.com/office/officeart/2005/8/layout/list1"/>
    <dgm:cxn modelId="{6F803CA8-4225-4227-A75F-041E889A20F1}" type="presParOf" srcId="{BF65E65D-E283-4EC4-9342-10FE1F3E58E3}" destId="{C83A7823-1A48-4D7D-8679-2656B22BE1CA}" srcOrd="0" destOrd="0" presId="urn:microsoft.com/office/officeart/2005/8/layout/list1"/>
    <dgm:cxn modelId="{B46E62D1-FD2F-4D20-BDDA-6FD5832AF6EB}" type="presParOf" srcId="{BF65E65D-E283-4EC4-9342-10FE1F3E58E3}" destId="{BDB68EF4-9E8B-4938-BCE4-512202481DF0}" srcOrd="1" destOrd="0" presId="urn:microsoft.com/office/officeart/2005/8/layout/list1"/>
    <dgm:cxn modelId="{B515914E-0820-4853-8804-767F19037D50}" type="presParOf" srcId="{A909573F-6B10-4327-B40E-6DBDC7EC8AF2}" destId="{8A0463A9-41ED-4704-9AFD-F19884BADFEB}" srcOrd="5" destOrd="0" presId="urn:microsoft.com/office/officeart/2005/8/layout/list1"/>
    <dgm:cxn modelId="{D13EC9DE-326D-43CC-A904-F77862B69D83}" type="presParOf" srcId="{A909573F-6B10-4327-B40E-6DBDC7EC8AF2}" destId="{596A58EA-78B7-464F-928D-25E9752D57D2}" srcOrd="6" destOrd="0" presId="urn:microsoft.com/office/officeart/2005/8/layout/list1"/>
    <dgm:cxn modelId="{32CE0002-6BCB-448E-8E9C-4783E44D6D7D}" type="presParOf" srcId="{A909573F-6B10-4327-B40E-6DBDC7EC8AF2}" destId="{B0634695-2EB3-40F9-8669-F6E22B0BFE85}" srcOrd="7" destOrd="0" presId="urn:microsoft.com/office/officeart/2005/8/layout/list1"/>
    <dgm:cxn modelId="{5EB1DFB8-5635-4F4D-96E6-D44552AA2F44}" type="presParOf" srcId="{A909573F-6B10-4327-B40E-6DBDC7EC8AF2}" destId="{C795DB07-E982-4307-8365-6D2C992ACDBA}" srcOrd="8" destOrd="0" presId="urn:microsoft.com/office/officeart/2005/8/layout/list1"/>
    <dgm:cxn modelId="{A09A22DD-31D3-4AE2-B373-D75CFFA5353C}" type="presParOf" srcId="{C795DB07-E982-4307-8365-6D2C992ACDBA}" destId="{D946AB34-4D72-4E23-8851-86F98AD5445A}" srcOrd="0" destOrd="0" presId="urn:microsoft.com/office/officeart/2005/8/layout/list1"/>
    <dgm:cxn modelId="{BB0005C0-C609-4EC5-B767-5E2526447ECE}" type="presParOf" srcId="{C795DB07-E982-4307-8365-6D2C992ACDBA}" destId="{51C9E876-36B7-4468-B462-ED9F6540815C}" srcOrd="1" destOrd="0" presId="urn:microsoft.com/office/officeart/2005/8/layout/list1"/>
    <dgm:cxn modelId="{264570C9-B466-4775-A935-21011E709C2B}" type="presParOf" srcId="{A909573F-6B10-4327-B40E-6DBDC7EC8AF2}" destId="{B488DE3A-7B2E-412F-A131-23946B167B2F}" srcOrd="9" destOrd="0" presId="urn:microsoft.com/office/officeart/2005/8/layout/list1"/>
    <dgm:cxn modelId="{FEB3843D-F2F0-45DA-9D73-F7304B72BCB0}" type="presParOf" srcId="{A909573F-6B10-4327-B40E-6DBDC7EC8AF2}" destId="{0758049C-D399-4D4C-9106-F1460F8041CE}" srcOrd="10" destOrd="0" presId="urn:microsoft.com/office/officeart/2005/8/layout/list1"/>
    <dgm:cxn modelId="{90C3487F-BF2E-4A5A-92EC-A5AB8C1CA213}" type="presParOf" srcId="{A909573F-6B10-4327-B40E-6DBDC7EC8AF2}" destId="{3E69216B-9A4A-47D0-BA63-17457FC2B027}" srcOrd="11" destOrd="0" presId="urn:microsoft.com/office/officeart/2005/8/layout/list1"/>
    <dgm:cxn modelId="{882CED21-5B55-444A-ACB8-AEC004785663}" type="presParOf" srcId="{A909573F-6B10-4327-B40E-6DBDC7EC8AF2}" destId="{27E89017-4902-4E4B-A9B6-7DB52762C51A}" srcOrd="12" destOrd="0" presId="urn:microsoft.com/office/officeart/2005/8/layout/list1"/>
    <dgm:cxn modelId="{972E1802-7FD1-4C9E-B8C0-A3AC02E6A89E}" type="presParOf" srcId="{27E89017-4902-4E4B-A9B6-7DB52762C51A}" destId="{4233D038-2FF4-41AD-BAFD-1173EA4421FB}" srcOrd="0" destOrd="0" presId="urn:microsoft.com/office/officeart/2005/8/layout/list1"/>
    <dgm:cxn modelId="{85209548-99A9-4523-B64B-CF3E1FAD5A6F}" type="presParOf" srcId="{27E89017-4902-4E4B-A9B6-7DB52762C51A}" destId="{037B1473-4469-48FF-9F87-538C21881839}" srcOrd="1" destOrd="0" presId="urn:microsoft.com/office/officeart/2005/8/layout/list1"/>
    <dgm:cxn modelId="{56F868A9-86E3-408B-B97D-9A7D3C29FC95}" type="presParOf" srcId="{A909573F-6B10-4327-B40E-6DBDC7EC8AF2}" destId="{C6A4174C-A8F9-4006-8E6C-637F8141354D}" srcOrd="13" destOrd="0" presId="urn:microsoft.com/office/officeart/2005/8/layout/list1"/>
    <dgm:cxn modelId="{268A8A6D-66CA-477D-AF73-F5622F80F443}" type="presParOf" srcId="{A909573F-6B10-4327-B40E-6DBDC7EC8AF2}" destId="{816F5E93-B7F9-4D7F-A1A1-FB1F678DC3DB}" srcOrd="14" destOrd="0" presId="urn:microsoft.com/office/officeart/2005/8/layout/list1"/>
    <dgm:cxn modelId="{090E1604-F4DC-4AED-A015-AAABABC026AF}" type="presParOf" srcId="{A909573F-6B10-4327-B40E-6DBDC7EC8AF2}" destId="{0CC531A1-E469-4CCC-8325-586A0FD9C584}" srcOrd="15" destOrd="0" presId="urn:microsoft.com/office/officeart/2005/8/layout/list1"/>
    <dgm:cxn modelId="{92CDC958-B356-4560-B796-3C31BBFC0B71}" type="presParOf" srcId="{A909573F-6B10-4327-B40E-6DBDC7EC8AF2}" destId="{DF7CF6A8-65F3-4D14-B33A-D41C088C8A60}" srcOrd="16" destOrd="0" presId="urn:microsoft.com/office/officeart/2005/8/layout/list1"/>
    <dgm:cxn modelId="{CF0DACA2-B0C5-4A31-918A-D3E735E456CB}" type="presParOf" srcId="{DF7CF6A8-65F3-4D14-B33A-D41C088C8A60}" destId="{4360B8CD-8C4D-45E1-A17D-AD0166ABCE54}" srcOrd="0" destOrd="0" presId="urn:microsoft.com/office/officeart/2005/8/layout/list1"/>
    <dgm:cxn modelId="{29FE9EB2-8718-4CDF-A000-FA936E10FB97}" type="presParOf" srcId="{DF7CF6A8-65F3-4D14-B33A-D41C088C8A60}" destId="{B5AA94A2-6754-4977-B772-0B6E8240F30A}" srcOrd="1" destOrd="0" presId="urn:microsoft.com/office/officeart/2005/8/layout/list1"/>
    <dgm:cxn modelId="{5F2CD616-ED5E-4452-9D9E-0A1DB334D087}" type="presParOf" srcId="{A909573F-6B10-4327-B40E-6DBDC7EC8AF2}" destId="{38B33117-E479-4363-A194-246495792F2F}" srcOrd="17" destOrd="0" presId="urn:microsoft.com/office/officeart/2005/8/layout/list1"/>
    <dgm:cxn modelId="{1A4C50A6-88A0-4DBC-B9EA-CD90F132C9C4}" type="presParOf" srcId="{A909573F-6B10-4327-B40E-6DBDC7EC8AF2}" destId="{46F0942C-E86B-41EE-BF74-AAC09B91631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0A3A90-9B57-4208-A255-04F5C1474801}" type="doc">
      <dgm:prSet loTypeId="urn:microsoft.com/office/officeart/2005/8/layout/hList2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7A6EAC5-BCF3-4506-AFE2-E5D6D91D2346}">
      <dgm:prSet phldrT="[Text]"/>
      <dgm:spPr/>
      <dgm:t>
        <a:bodyPr/>
        <a:lstStyle/>
        <a:p>
          <a:r>
            <a:rPr lang="en-US" dirty="0" smtClean="0"/>
            <a:t>Integrated ERP Solutions</a:t>
          </a:r>
          <a:endParaRPr lang="en-US" dirty="0"/>
        </a:p>
      </dgm:t>
    </dgm:pt>
    <dgm:pt modelId="{55B9817F-5BA2-4074-BDA6-FFDC7284D295}" type="parTrans" cxnId="{D8EA962B-3B1F-491B-9EE0-0F1E4953FB71}">
      <dgm:prSet/>
      <dgm:spPr/>
      <dgm:t>
        <a:bodyPr/>
        <a:lstStyle/>
        <a:p>
          <a:endParaRPr lang="en-US"/>
        </a:p>
      </dgm:t>
    </dgm:pt>
    <dgm:pt modelId="{9E34EE35-BBB2-4785-A57E-8147A171F7D7}" type="sibTrans" cxnId="{D8EA962B-3B1F-491B-9EE0-0F1E4953FB71}">
      <dgm:prSet/>
      <dgm:spPr/>
      <dgm:t>
        <a:bodyPr/>
        <a:lstStyle/>
        <a:p>
          <a:endParaRPr lang="en-US"/>
        </a:p>
      </dgm:t>
    </dgm:pt>
    <dgm:pt modelId="{842AB705-3A64-44F6-8E6B-B0BB4B57BA13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endParaRPr lang="en-US" sz="1400" dirty="0"/>
        </a:p>
      </dgm:t>
    </dgm:pt>
    <dgm:pt modelId="{D67823A3-7076-45EC-8C65-A4F801563210}" type="parTrans" cxnId="{BEF472E8-795A-4A17-97CA-7E8CEE8EF8E7}">
      <dgm:prSet/>
      <dgm:spPr/>
      <dgm:t>
        <a:bodyPr/>
        <a:lstStyle/>
        <a:p>
          <a:endParaRPr lang="en-US"/>
        </a:p>
      </dgm:t>
    </dgm:pt>
    <dgm:pt modelId="{9176E3F5-D495-41C6-A174-D88D2EC1D6F5}" type="sibTrans" cxnId="{BEF472E8-795A-4A17-97CA-7E8CEE8EF8E7}">
      <dgm:prSet/>
      <dgm:spPr/>
      <dgm:t>
        <a:bodyPr/>
        <a:lstStyle/>
        <a:p>
          <a:endParaRPr lang="en-US"/>
        </a:p>
      </dgm:t>
    </dgm:pt>
    <dgm:pt modelId="{89CB5FE3-4B88-4003-A7E8-2C80DCECE5F3}">
      <dgm:prSet phldrT="[Text]"/>
      <dgm:spPr/>
      <dgm:t>
        <a:bodyPr/>
        <a:lstStyle/>
        <a:p>
          <a:r>
            <a:rPr lang="en-US" dirty="0" smtClean="0"/>
            <a:t>Supply Chain Accelerators</a:t>
          </a:r>
          <a:endParaRPr lang="en-US" dirty="0"/>
        </a:p>
      </dgm:t>
    </dgm:pt>
    <dgm:pt modelId="{DF7A8941-75AA-4566-82F7-123707F73469}" type="parTrans" cxnId="{D31DA171-2E3F-4283-89FF-50E1C0BB0748}">
      <dgm:prSet/>
      <dgm:spPr/>
      <dgm:t>
        <a:bodyPr/>
        <a:lstStyle/>
        <a:p>
          <a:endParaRPr lang="en-US"/>
        </a:p>
      </dgm:t>
    </dgm:pt>
    <dgm:pt modelId="{C868F456-9FA0-48CB-85A1-75F495E5809F}" type="sibTrans" cxnId="{D31DA171-2E3F-4283-89FF-50E1C0BB0748}">
      <dgm:prSet/>
      <dgm:spPr/>
      <dgm:t>
        <a:bodyPr/>
        <a:lstStyle/>
        <a:p>
          <a:endParaRPr lang="en-US"/>
        </a:p>
      </dgm:t>
    </dgm:pt>
    <dgm:pt modelId="{4558E13C-261E-47BE-894B-485C1ED19982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And More</a:t>
          </a:r>
          <a:endParaRPr lang="en-US" sz="1400" dirty="0"/>
        </a:p>
      </dgm:t>
    </dgm:pt>
    <dgm:pt modelId="{B20D80E0-FA91-4E93-A051-0D0BA49324B8}" type="parTrans" cxnId="{845FCF2E-7CB6-4D12-B94B-3480FDBC85BE}">
      <dgm:prSet/>
      <dgm:spPr/>
      <dgm:t>
        <a:bodyPr/>
        <a:lstStyle/>
        <a:p>
          <a:endParaRPr lang="en-US"/>
        </a:p>
      </dgm:t>
    </dgm:pt>
    <dgm:pt modelId="{BBD43087-551D-4F3E-A0BE-848C9BE5FAF3}" type="sibTrans" cxnId="{845FCF2E-7CB6-4D12-B94B-3480FDBC85BE}">
      <dgm:prSet/>
      <dgm:spPr/>
      <dgm:t>
        <a:bodyPr/>
        <a:lstStyle/>
        <a:p>
          <a:endParaRPr lang="en-US"/>
        </a:p>
      </dgm:t>
    </dgm:pt>
    <dgm:pt modelId="{54A549B9-4519-4983-A78F-F850321285D9}">
      <dgm:prSet phldrT="[Text]"/>
      <dgm:spPr/>
      <dgm:t>
        <a:bodyPr/>
        <a:lstStyle/>
        <a:p>
          <a:r>
            <a:rPr lang="en-US" dirty="0" smtClean="0"/>
            <a:t>Industry Solutions</a:t>
          </a:r>
          <a:endParaRPr lang="en-US" dirty="0"/>
        </a:p>
      </dgm:t>
    </dgm:pt>
    <dgm:pt modelId="{E881BE32-8FE7-4100-A1A5-1D6B6931A10E}" type="parTrans" cxnId="{F7319C5F-31ED-431D-8950-E0E0149FC119}">
      <dgm:prSet/>
      <dgm:spPr/>
      <dgm:t>
        <a:bodyPr/>
        <a:lstStyle/>
        <a:p>
          <a:endParaRPr lang="en-US"/>
        </a:p>
      </dgm:t>
    </dgm:pt>
    <dgm:pt modelId="{3E884D90-C064-4A65-A4CC-166ED6B7AD6F}" type="sibTrans" cxnId="{F7319C5F-31ED-431D-8950-E0E0149FC119}">
      <dgm:prSet/>
      <dgm:spPr/>
      <dgm:t>
        <a:bodyPr/>
        <a:lstStyle/>
        <a:p>
          <a:endParaRPr lang="en-US"/>
        </a:p>
      </dgm:t>
    </dgm:pt>
    <dgm:pt modelId="{03B202AA-A028-4880-8BAB-0A1560E15D4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Aerospace &amp; Defense</a:t>
          </a:r>
          <a:endParaRPr lang="en-US" sz="1400" dirty="0"/>
        </a:p>
      </dgm:t>
    </dgm:pt>
    <dgm:pt modelId="{50A2A4FA-1BA1-4DCA-BBE9-956B8E85C7DD}" type="parTrans" cxnId="{126EA41F-74EB-4E42-9BAB-30156ED26003}">
      <dgm:prSet/>
      <dgm:spPr/>
      <dgm:t>
        <a:bodyPr/>
        <a:lstStyle/>
        <a:p>
          <a:endParaRPr lang="en-US"/>
        </a:p>
      </dgm:t>
    </dgm:pt>
    <dgm:pt modelId="{4E311EDA-5AD2-40FE-9D9B-84D0110608B8}" type="sibTrans" cxnId="{126EA41F-74EB-4E42-9BAB-30156ED26003}">
      <dgm:prSet/>
      <dgm:spPr/>
      <dgm:t>
        <a:bodyPr/>
        <a:lstStyle/>
        <a:p>
          <a:endParaRPr lang="en-US"/>
        </a:p>
      </dgm:t>
    </dgm:pt>
    <dgm:pt modelId="{F1855FC1-4C1D-42C4-AC94-E20C60984A3C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SAP Business One</a:t>
          </a:r>
          <a:endParaRPr lang="en-US" sz="1400" dirty="0"/>
        </a:p>
      </dgm:t>
    </dgm:pt>
    <dgm:pt modelId="{AF71774A-F5DF-4541-9E4D-E637233E8CCC}" type="parTrans" cxnId="{9C295583-FECD-48FA-9E10-8B6E55BB361E}">
      <dgm:prSet/>
      <dgm:spPr/>
      <dgm:t>
        <a:bodyPr/>
        <a:lstStyle/>
        <a:p>
          <a:endParaRPr lang="en-US"/>
        </a:p>
      </dgm:t>
    </dgm:pt>
    <dgm:pt modelId="{65E55058-B033-4B3C-965C-CFDEB66F9C1F}" type="sibTrans" cxnId="{9C295583-FECD-48FA-9E10-8B6E55BB361E}">
      <dgm:prSet/>
      <dgm:spPr/>
      <dgm:t>
        <a:bodyPr/>
        <a:lstStyle/>
        <a:p>
          <a:endParaRPr lang="en-US"/>
        </a:p>
      </dgm:t>
    </dgm:pt>
    <dgm:pt modelId="{525904F2-5487-4E1B-9C79-309BCA1561BC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Deltek Costpoint</a:t>
          </a:r>
          <a:endParaRPr lang="en-US" sz="1400" dirty="0"/>
        </a:p>
      </dgm:t>
    </dgm:pt>
    <dgm:pt modelId="{0A9A4BDD-2204-4823-89BE-6179926363A5}" type="parTrans" cxnId="{DE26FDAE-7DC9-4700-AC07-64E4387C790F}">
      <dgm:prSet/>
      <dgm:spPr/>
      <dgm:t>
        <a:bodyPr/>
        <a:lstStyle/>
        <a:p>
          <a:endParaRPr lang="en-US"/>
        </a:p>
      </dgm:t>
    </dgm:pt>
    <dgm:pt modelId="{07D9E557-4EA0-4C54-BBF5-420A0EAABE7F}" type="sibTrans" cxnId="{DE26FDAE-7DC9-4700-AC07-64E4387C790F}">
      <dgm:prSet/>
      <dgm:spPr/>
      <dgm:t>
        <a:bodyPr/>
        <a:lstStyle/>
        <a:p>
          <a:endParaRPr lang="en-US"/>
        </a:p>
      </dgm:t>
    </dgm:pt>
    <dgm:pt modelId="{56B4CD13-F79A-4D02-9DBF-DA367C78318C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And More</a:t>
          </a:r>
          <a:endParaRPr lang="en-US" sz="1400" dirty="0"/>
        </a:p>
      </dgm:t>
    </dgm:pt>
    <dgm:pt modelId="{AAA32233-C1BA-47D6-992D-7939CBD3D203}" type="parTrans" cxnId="{65719A18-9B67-4563-BC6C-BDBEFABC9F3D}">
      <dgm:prSet/>
      <dgm:spPr/>
      <dgm:t>
        <a:bodyPr/>
        <a:lstStyle/>
        <a:p>
          <a:endParaRPr lang="en-US"/>
        </a:p>
      </dgm:t>
    </dgm:pt>
    <dgm:pt modelId="{F8967D88-C844-436E-B24C-93D47375ED0A}" type="sibTrans" cxnId="{65719A18-9B67-4563-BC6C-BDBEFABC9F3D}">
      <dgm:prSet/>
      <dgm:spPr/>
      <dgm:t>
        <a:bodyPr/>
        <a:lstStyle/>
        <a:p>
          <a:endParaRPr lang="en-US"/>
        </a:p>
      </dgm:t>
    </dgm:pt>
    <dgm:pt modelId="{FB4E1863-0C06-4310-BF8E-A8BC245D7856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Warehouse Automation</a:t>
          </a:r>
          <a:endParaRPr lang="en-US" sz="1400" dirty="0"/>
        </a:p>
      </dgm:t>
    </dgm:pt>
    <dgm:pt modelId="{6CD0ECA5-2B41-4E7B-AF7D-ACFFB72EDD91}" type="parTrans" cxnId="{ED9D766D-E30A-48DA-B1CC-76C1D6E522FE}">
      <dgm:prSet/>
      <dgm:spPr/>
      <dgm:t>
        <a:bodyPr/>
        <a:lstStyle/>
        <a:p>
          <a:endParaRPr lang="en-US"/>
        </a:p>
      </dgm:t>
    </dgm:pt>
    <dgm:pt modelId="{76B703DB-2E3D-43C6-8F72-C468D242D374}" type="sibTrans" cxnId="{ED9D766D-E30A-48DA-B1CC-76C1D6E522FE}">
      <dgm:prSet/>
      <dgm:spPr/>
      <dgm:t>
        <a:bodyPr/>
        <a:lstStyle/>
        <a:p>
          <a:endParaRPr lang="en-US"/>
        </a:p>
      </dgm:t>
    </dgm:pt>
    <dgm:pt modelId="{4236EED4-1A2E-41D0-A940-92D335977691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Voice Picking</a:t>
          </a:r>
          <a:endParaRPr lang="en-US" sz="1400" dirty="0"/>
        </a:p>
      </dgm:t>
    </dgm:pt>
    <dgm:pt modelId="{291F82A0-52A4-4844-B175-427F451BB9D0}" type="parTrans" cxnId="{ECD9CF3B-EBD7-4A69-ABE0-87D0C84C6644}">
      <dgm:prSet/>
      <dgm:spPr/>
      <dgm:t>
        <a:bodyPr/>
        <a:lstStyle/>
        <a:p>
          <a:endParaRPr lang="en-US"/>
        </a:p>
      </dgm:t>
    </dgm:pt>
    <dgm:pt modelId="{CA4F281E-7FD4-48BC-A96A-5028142586BD}" type="sibTrans" cxnId="{ECD9CF3B-EBD7-4A69-ABE0-87D0C84C6644}">
      <dgm:prSet/>
      <dgm:spPr/>
      <dgm:t>
        <a:bodyPr/>
        <a:lstStyle/>
        <a:p>
          <a:endParaRPr lang="en-US"/>
        </a:p>
      </dgm:t>
    </dgm:pt>
    <dgm:pt modelId="{06EB0363-7345-43C0-8681-CE5BE64CB8E7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Remote Warehouse Automation</a:t>
          </a:r>
          <a:endParaRPr lang="en-US" sz="1400" dirty="0"/>
        </a:p>
      </dgm:t>
    </dgm:pt>
    <dgm:pt modelId="{9E960D03-05E6-4B72-969A-3257D2A08A8C}" type="parTrans" cxnId="{FAE38531-3DA3-450C-ACD2-04C68DAC779A}">
      <dgm:prSet/>
      <dgm:spPr/>
      <dgm:t>
        <a:bodyPr/>
        <a:lstStyle/>
        <a:p>
          <a:endParaRPr lang="en-US"/>
        </a:p>
      </dgm:t>
    </dgm:pt>
    <dgm:pt modelId="{A43CD2CA-4EEB-4755-B9FE-508847928018}" type="sibTrans" cxnId="{FAE38531-3DA3-450C-ACD2-04C68DAC779A}">
      <dgm:prSet/>
      <dgm:spPr/>
      <dgm:t>
        <a:bodyPr/>
        <a:lstStyle/>
        <a:p>
          <a:endParaRPr lang="en-US"/>
        </a:p>
      </dgm:t>
    </dgm:pt>
    <dgm:pt modelId="{55D75107-2AD3-4BBC-A6F7-0BB1DF72DC2D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Feed, Food &amp; Beverage</a:t>
          </a:r>
          <a:endParaRPr lang="en-US" sz="1400" dirty="0"/>
        </a:p>
      </dgm:t>
    </dgm:pt>
    <dgm:pt modelId="{866E6EC5-9F1D-4F2D-976C-E6C2E6ECDD3D}" type="parTrans" cxnId="{ABCE0D6E-4A5A-4BED-BBEA-F032CA748264}">
      <dgm:prSet/>
      <dgm:spPr/>
      <dgm:t>
        <a:bodyPr/>
        <a:lstStyle/>
        <a:p>
          <a:endParaRPr lang="en-US"/>
        </a:p>
      </dgm:t>
    </dgm:pt>
    <dgm:pt modelId="{31E9C2E4-0A1B-4299-98E0-C7CC101C0B94}" type="sibTrans" cxnId="{ABCE0D6E-4A5A-4BED-BBEA-F032CA748264}">
      <dgm:prSet/>
      <dgm:spPr/>
      <dgm:t>
        <a:bodyPr/>
        <a:lstStyle/>
        <a:p>
          <a:endParaRPr lang="en-US"/>
        </a:p>
      </dgm:t>
    </dgm:pt>
    <dgm:pt modelId="{55D516C7-0A70-4E17-A395-E0F9E3FDCA8C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Life Sciences</a:t>
          </a:r>
          <a:endParaRPr lang="en-US" sz="1400" dirty="0"/>
        </a:p>
      </dgm:t>
    </dgm:pt>
    <dgm:pt modelId="{696460C6-33D0-4721-98E9-49519601348D}" type="parTrans" cxnId="{30F2AF89-3E2B-49B9-BF0A-661955D1A1D9}">
      <dgm:prSet/>
      <dgm:spPr/>
      <dgm:t>
        <a:bodyPr/>
        <a:lstStyle/>
        <a:p>
          <a:endParaRPr lang="en-US"/>
        </a:p>
      </dgm:t>
    </dgm:pt>
    <dgm:pt modelId="{409618A0-0872-4176-B9FC-5D7787728BB1}" type="sibTrans" cxnId="{30F2AF89-3E2B-49B9-BF0A-661955D1A1D9}">
      <dgm:prSet/>
      <dgm:spPr/>
      <dgm:t>
        <a:bodyPr/>
        <a:lstStyle/>
        <a:p>
          <a:endParaRPr lang="en-US"/>
        </a:p>
      </dgm:t>
    </dgm:pt>
    <dgm:pt modelId="{A488637F-5D4C-4A90-8D22-336ED40F26CD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Oil &amp; Gas</a:t>
          </a:r>
          <a:endParaRPr lang="en-US" sz="1400" dirty="0"/>
        </a:p>
      </dgm:t>
    </dgm:pt>
    <dgm:pt modelId="{87B066F9-DB80-491E-AF09-D772A8A2471B}" type="parTrans" cxnId="{796C3FAA-4338-4669-97A2-C789AB420277}">
      <dgm:prSet/>
      <dgm:spPr/>
      <dgm:t>
        <a:bodyPr/>
        <a:lstStyle/>
        <a:p>
          <a:endParaRPr lang="en-US"/>
        </a:p>
      </dgm:t>
    </dgm:pt>
    <dgm:pt modelId="{E7A69D59-50B2-4E11-83DD-4C3EC9E7C04E}" type="sibTrans" cxnId="{796C3FAA-4338-4669-97A2-C789AB420277}">
      <dgm:prSet/>
      <dgm:spPr/>
      <dgm:t>
        <a:bodyPr/>
        <a:lstStyle/>
        <a:p>
          <a:endParaRPr lang="en-US"/>
        </a:p>
      </dgm:t>
    </dgm:pt>
    <dgm:pt modelId="{085BD587-4A27-4EE2-B698-1C8A88A0E479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Retail</a:t>
          </a:r>
          <a:endParaRPr lang="en-US" sz="1400" dirty="0"/>
        </a:p>
      </dgm:t>
    </dgm:pt>
    <dgm:pt modelId="{464B339C-1B15-4624-9EAE-2C76EC2A4678}" type="parTrans" cxnId="{C1DCE31F-BF41-491A-AE2F-837FC889836D}">
      <dgm:prSet/>
      <dgm:spPr/>
      <dgm:t>
        <a:bodyPr/>
        <a:lstStyle/>
        <a:p>
          <a:endParaRPr lang="en-US"/>
        </a:p>
      </dgm:t>
    </dgm:pt>
    <dgm:pt modelId="{D492AF09-AED6-433A-AB16-4445B01864E5}" type="sibTrans" cxnId="{C1DCE31F-BF41-491A-AE2F-837FC889836D}">
      <dgm:prSet/>
      <dgm:spPr/>
      <dgm:t>
        <a:bodyPr/>
        <a:lstStyle/>
        <a:p>
          <a:endParaRPr lang="en-US"/>
        </a:p>
      </dgm:t>
    </dgm:pt>
    <dgm:pt modelId="{EDE4BD42-83EF-4DFC-B04C-4A30A282BDAB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CPG</a:t>
          </a:r>
          <a:endParaRPr lang="en-US" sz="1400" dirty="0"/>
        </a:p>
      </dgm:t>
    </dgm:pt>
    <dgm:pt modelId="{3CB604B8-3286-458F-B506-94543132AC68}" type="parTrans" cxnId="{DEF39533-E2CB-44AA-A744-0FD977098035}">
      <dgm:prSet/>
      <dgm:spPr/>
      <dgm:t>
        <a:bodyPr/>
        <a:lstStyle/>
        <a:p>
          <a:endParaRPr lang="en-US"/>
        </a:p>
      </dgm:t>
    </dgm:pt>
    <dgm:pt modelId="{8FA69773-F5D4-48D9-AFA9-040395E8EB24}" type="sibTrans" cxnId="{DEF39533-E2CB-44AA-A744-0FD977098035}">
      <dgm:prSet/>
      <dgm:spPr/>
      <dgm:t>
        <a:bodyPr/>
        <a:lstStyle/>
        <a:p>
          <a:endParaRPr lang="en-US"/>
        </a:p>
      </dgm:t>
    </dgm:pt>
    <dgm:pt modelId="{07380D8F-EC95-4419-9273-D2C3E3B6D47E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Engineering, Construction &amp; Industrial Supplies</a:t>
          </a:r>
          <a:endParaRPr lang="en-US" sz="1400" dirty="0"/>
        </a:p>
      </dgm:t>
    </dgm:pt>
    <dgm:pt modelId="{6F2DA97E-C4D0-49EA-BE38-81930DB54339}" type="parTrans" cxnId="{1FF00E54-30EC-4A3B-9F37-4ED7D080432F}">
      <dgm:prSet/>
      <dgm:spPr/>
      <dgm:t>
        <a:bodyPr/>
        <a:lstStyle/>
        <a:p>
          <a:endParaRPr lang="en-US"/>
        </a:p>
      </dgm:t>
    </dgm:pt>
    <dgm:pt modelId="{D1A28038-47A4-47C7-A037-1C0BAA80A700}" type="sibTrans" cxnId="{1FF00E54-30EC-4A3B-9F37-4ED7D080432F}">
      <dgm:prSet/>
      <dgm:spPr/>
      <dgm:t>
        <a:bodyPr/>
        <a:lstStyle/>
        <a:p>
          <a:endParaRPr lang="en-US"/>
        </a:p>
      </dgm:t>
    </dgm:pt>
    <dgm:pt modelId="{82039520-DDB0-44F5-9735-B66B398A19D9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High Technology</a:t>
          </a:r>
          <a:endParaRPr lang="en-US" sz="1400" dirty="0"/>
        </a:p>
      </dgm:t>
    </dgm:pt>
    <dgm:pt modelId="{281D9C94-5822-4040-896C-40250FEEA75A}" type="parTrans" cxnId="{793A7517-E19B-4DB7-8F1E-81917994FE04}">
      <dgm:prSet/>
      <dgm:spPr/>
      <dgm:t>
        <a:bodyPr/>
        <a:lstStyle/>
        <a:p>
          <a:endParaRPr lang="en-US"/>
        </a:p>
      </dgm:t>
    </dgm:pt>
    <dgm:pt modelId="{B2A7E0C5-9F2C-454F-A30B-D326FF0CA6AF}" type="sibTrans" cxnId="{793A7517-E19B-4DB7-8F1E-81917994FE04}">
      <dgm:prSet/>
      <dgm:spPr/>
      <dgm:t>
        <a:bodyPr/>
        <a:lstStyle/>
        <a:p>
          <a:endParaRPr lang="en-US"/>
        </a:p>
      </dgm:t>
    </dgm:pt>
    <dgm:pt modelId="{482BD416-DB62-4E66-816F-76510070B71A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Industrial Machinery &amp; Equipment</a:t>
          </a:r>
          <a:endParaRPr lang="en-US" sz="1400" dirty="0"/>
        </a:p>
      </dgm:t>
    </dgm:pt>
    <dgm:pt modelId="{FB9E0851-8226-4A14-A0FB-9269B352E4FE}" type="parTrans" cxnId="{727D06AE-68D0-4B33-B68F-80EBDEE33AFA}">
      <dgm:prSet/>
      <dgm:spPr/>
      <dgm:t>
        <a:bodyPr/>
        <a:lstStyle/>
        <a:p>
          <a:endParaRPr lang="en-US"/>
        </a:p>
      </dgm:t>
    </dgm:pt>
    <dgm:pt modelId="{1BDE9E78-FBCD-42F8-8C55-379B1A304F9F}" type="sibTrans" cxnId="{727D06AE-68D0-4B33-B68F-80EBDEE33AFA}">
      <dgm:prSet/>
      <dgm:spPr/>
      <dgm:t>
        <a:bodyPr/>
        <a:lstStyle/>
        <a:p>
          <a:endParaRPr lang="en-US"/>
        </a:p>
      </dgm:t>
    </dgm:pt>
    <dgm:pt modelId="{FDBC1968-E0C0-42AE-8D5C-C18FFBFAFE02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And More</a:t>
          </a:r>
          <a:endParaRPr lang="en-US" sz="1400" dirty="0"/>
        </a:p>
      </dgm:t>
    </dgm:pt>
    <dgm:pt modelId="{A9B321D0-50DD-4059-98C1-2867F812F43D}" type="parTrans" cxnId="{0B08B471-E0C0-4625-A2CD-FF4BFA05D47B}">
      <dgm:prSet/>
      <dgm:spPr/>
      <dgm:t>
        <a:bodyPr/>
        <a:lstStyle/>
        <a:p>
          <a:endParaRPr lang="en-US"/>
        </a:p>
      </dgm:t>
    </dgm:pt>
    <dgm:pt modelId="{8C2C4C94-EADB-4AB8-9191-F9CF8F711B50}" type="sibTrans" cxnId="{0B08B471-E0C0-4625-A2CD-FF4BFA05D47B}">
      <dgm:prSet/>
      <dgm:spPr/>
      <dgm:t>
        <a:bodyPr/>
        <a:lstStyle/>
        <a:p>
          <a:endParaRPr lang="en-US"/>
        </a:p>
      </dgm:t>
    </dgm:pt>
    <dgm:pt modelId="{F1196E40-350F-40BF-ACBA-0F0E8ED25513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Asset Management</a:t>
          </a:r>
          <a:endParaRPr lang="en-US" sz="1400" dirty="0"/>
        </a:p>
      </dgm:t>
    </dgm:pt>
    <dgm:pt modelId="{AD020529-C4DE-49C8-AD9A-A29127ABA9E9}" type="parTrans" cxnId="{18387413-559D-4996-80E3-433A94E7DA48}">
      <dgm:prSet/>
      <dgm:spPr/>
      <dgm:t>
        <a:bodyPr/>
        <a:lstStyle/>
        <a:p>
          <a:endParaRPr lang="en-US"/>
        </a:p>
      </dgm:t>
    </dgm:pt>
    <dgm:pt modelId="{AECBC696-AB17-4704-A301-ACE8B84DA67A}" type="sibTrans" cxnId="{18387413-559D-4996-80E3-433A94E7DA48}">
      <dgm:prSet/>
      <dgm:spPr/>
      <dgm:t>
        <a:bodyPr/>
        <a:lstStyle/>
        <a:p>
          <a:endParaRPr lang="en-US"/>
        </a:p>
      </dgm:t>
    </dgm:pt>
    <dgm:pt modelId="{2F38C5A5-2DA3-41B2-A562-EEBAA48A0B5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Barcode Labeling</a:t>
          </a:r>
          <a:endParaRPr lang="en-US" sz="1400" dirty="0"/>
        </a:p>
      </dgm:t>
    </dgm:pt>
    <dgm:pt modelId="{467CB52B-C80B-4E8C-82B7-0A762D7A8FEA}" type="parTrans" cxnId="{7B5C4E50-3DD9-4BE5-8B14-1E8DA5492AA0}">
      <dgm:prSet/>
      <dgm:spPr/>
      <dgm:t>
        <a:bodyPr/>
        <a:lstStyle/>
        <a:p>
          <a:endParaRPr lang="en-US"/>
        </a:p>
      </dgm:t>
    </dgm:pt>
    <dgm:pt modelId="{87FA24F2-361E-462E-BFA6-264869DE2FD7}" type="sibTrans" cxnId="{7B5C4E50-3DD9-4BE5-8B14-1E8DA5492AA0}">
      <dgm:prSet/>
      <dgm:spPr/>
      <dgm:t>
        <a:bodyPr/>
        <a:lstStyle/>
        <a:p>
          <a:endParaRPr lang="en-US"/>
        </a:p>
      </dgm:t>
    </dgm:pt>
    <dgm:pt modelId="{0706867D-4924-475D-A742-0F6BEA660808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Inventory Management</a:t>
          </a:r>
          <a:endParaRPr lang="en-US" sz="1400" dirty="0"/>
        </a:p>
      </dgm:t>
    </dgm:pt>
    <dgm:pt modelId="{86AE5A07-D42A-4472-A468-07770045DFE0}" type="parTrans" cxnId="{833D7910-306E-4767-8A4E-4BC275FCF9FE}">
      <dgm:prSet/>
      <dgm:spPr/>
      <dgm:t>
        <a:bodyPr/>
        <a:lstStyle/>
        <a:p>
          <a:endParaRPr lang="en-US"/>
        </a:p>
      </dgm:t>
    </dgm:pt>
    <dgm:pt modelId="{1B94859E-6BBA-4A53-A130-EAF2BD08B0A1}" type="sibTrans" cxnId="{833D7910-306E-4767-8A4E-4BC275FCF9FE}">
      <dgm:prSet/>
      <dgm:spPr/>
      <dgm:t>
        <a:bodyPr/>
        <a:lstStyle/>
        <a:p>
          <a:endParaRPr lang="en-US"/>
        </a:p>
      </dgm:t>
    </dgm:pt>
    <dgm:pt modelId="{F3C2D3E9-A613-4236-9823-274F35DA7FA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Field Service</a:t>
          </a:r>
          <a:endParaRPr lang="en-US" sz="1400" dirty="0"/>
        </a:p>
      </dgm:t>
    </dgm:pt>
    <dgm:pt modelId="{BB1AD11D-BBDD-4002-8E44-BC4966D6D22C}" type="parTrans" cxnId="{83546B39-5DB1-4104-8FCA-6D8C0770BC2F}">
      <dgm:prSet/>
      <dgm:spPr/>
      <dgm:t>
        <a:bodyPr/>
        <a:lstStyle/>
        <a:p>
          <a:endParaRPr lang="en-US"/>
        </a:p>
      </dgm:t>
    </dgm:pt>
    <dgm:pt modelId="{81D96EB4-6CCE-4CC7-962C-12BAF7A87E90}" type="sibTrans" cxnId="{83546B39-5DB1-4104-8FCA-6D8C0770BC2F}">
      <dgm:prSet/>
      <dgm:spPr/>
      <dgm:t>
        <a:bodyPr/>
        <a:lstStyle/>
        <a:p>
          <a:endParaRPr lang="en-US"/>
        </a:p>
      </dgm:t>
    </dgm:pt>
    <dgm:pt modelId="{855000DC-169D-4F59-981B-3553F2833F3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License Plating</a:t>
          </a:r>
          <a:endParaRPr lang="en-US" sz="1400" dirty="0"/>
        </a:p>
      </dgm:t>
    </dgm:pt>
    <dgm:pt modelId="{231C365C-C40F-48BF-9A67-DD5720CE034D}" type="parTrans" cxnId="{01FB5671-CA50-4675-ACEA-5C25014582F4}">
      <dgm:prSet/>
      <dgm:spPr/>
      <dgm:t>
        <a:bodyPr/>
        <a:lstStyle/>
        <a:p>
          <a:endParaRPr lang="en-US"/>
        </a:p>
      </dgm:t>
    </dgm:pt>
    <dgm:pt modelId="{BD69F7AD-DFCB-4529-ABAC-EFEEFF7E5709}" type="sibTrans" cxnId="{01FB5671-CA50-4675-ACEA-5C25014582F4}">
      <dgm:prSet/>
      <dgm:spPr/>
      <dgm:t>
        <a:bodyPr/>
        <a:lstStyle/>
        <a:p>
          <a:endParaRPr lang="en-US"/>
        </a:p>
      </dgm:t>
    </dgm:pt>
    <dgm:pt modelId="{8FE5C923-57AA-41CA-95EB-80FF8B35E04B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Oracle E-Business Suite</a:t>
          </a:r>
          <a:endParaRPr lang="en-US" sz="1400" dirty="0"/>
        </a:p>
      </dgm:t>
    </dgm:pt>
    <dgm:pt modelId="{61BF3220-0AB3-4DAC-8CB0-604950D9F571}" type="parTrans" cxnId="{30F3A565-1C0F-47B9-BFD8-03AEE40AF69F}">
      <dgm:prSet/>
      <dgm:spPr/>
      <dgm:t>
        <a:bodyPr/>
        <a:lstStyle/>
        <a:p>
          <a:endParaRPr lang="en-US"/>
        </a:p>
      </dgm:t>
    </dgm:pt>
    <dgm:pt modelId="{9D4D1564-9716-43E4-A8E5-099B82EB3E0D}" type="sibTrans" cxnId="{30F3A565-1C0F-47B9-BFD8-03AEE40AF69F}">
      <dgm:prSet/>
      <dgm:spPr/>
      <dgm:t>
        <a:bodyPr/>
        <a:lstStyle/>
        <a:p>
          <a:endParaRPr lang="en-US"/>
        </a:p>
      </dgm:t>
    </dgm:pt>
    <dgm:pt modelId="{2A5F01B2-95FF-4713-A928-120ACBEFBB59}">
      <dgm:prSet custT="1"/>
      <dgm:spPr/>
      <dgm:t>
        <a:bodyPr/>
        <a:lstStyle/>
        <a:p>
          <a:r>
            <a:rPr lang="en-US" sz="1400" dirty="0" smtClean="0"/>
            <a:t>JD Edwards</a:t>
          </a:r>
          <a:endParaRPr lang="en-US" sz="1400" dirty="0"/>
        </a:p>
      </dgm:t>
    </dgm:pt>
    <dgm:pt modelId="{C26D49C8-1A5E-437B-8FAE-5A0177688E02}" type="parTrans" cxnId="{3CC87352-33D2-441F-A95C-037CBF7F8301}">
      <dgm:prSet/>
      <dgm:spPr/>
      <dgm:t>
        <a:bodyPr/>
        <a:lstStyle/>
        <a:p>
          <a:endParaRPr lang="en-US"/>
        </a:p>
      </dgm:t>
    </dgm:pt>
    <dgm:pt modelId="{8D867AEE-7553-4C75-B6B7-B4CA500CA93F}" type="sibTrans" cxnId="{3CC87352-33D2-441F-A95C-037CBF7F8301}">
      <dgm:prSet/>
      <dgm:spPr/>
      <dgm:t>
        <a:bodyPr/>
        <a:lstStyle/>
        <a:p>
          <a:endParaRPr lang="en-US"/>
        </a:p>
      </dgm:t>
    </dgm:pt>
    <dgm:pt modelId="{2AB3FFC5-3236-45C8-8325-187D590FD956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SAP</a:t>
          </a:r>
          <a:endParaRPr lang="en-US" sz="1400" dirty="0"/>
        </a:p>
      </dgm:t>
    </dgm:pt>
    <dgm:pt modelId="{2C94102C-B368-4C36-901C-729CC6AE20DF}" type="parTrans" cxnId="{0290EBA4-7223-4E42-ABAF-2FE2CF384DD0}">
      <dgm:prSet/>
      <dgm:spPr/>
      <dgm:t>
        <a:bodyPr/>
        <a:lstStyle/>
        <a:p>
          <a:endParaRPr lang="en-US"/>
        </a:p>
      </dgm:t>
    </dgm:pt>
    <dgm:pt modelId="{5A86AD9E-0E51-4A65-8449-8C6DAC6B3F17}" type="sibTrans" cxnId="{0290EBA4-7223-4E42-ABAF-2FE2CF384DD0}">
      <dgm:prSet/>
      <dgm:spPr/>
      <dgm:t>
        <a:bodyPr/>
        <a:lstStyle/>
        <a:p>
          <a:endParaRPr lang="en-US"/>
        </a:p>
      </dgm:t>
    </dgm:pt>
    <dgm:pt modelId="{2F9E7B58-8A8A-4E1B-9028-356C4C367D1C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Shop Floor Data Collection</a:t>
          </a:r>
          <a:endParaRPr lang="en-US" sz="1400" dirty="0"/>
        </a:p>
      </dgm:t>
    </dgm:pt>
    <dgm:pt modelId="{ED401A2B-E388-4025-9A6E-785583C8E848}" type="parTrans" cxnId="{9D851AA5-A4DF-439E-B69F-5FDB89A9FA72}">
      <dgm:prSet/>
      <dgm:spPr/>
      <dgm:t>
        <a:bodyPr/>
        <a:lstStyle/>
        <a:p>
          <a:endParaRPr lang="en-US"/>
        </a:p>
      </dgm:t>
    </dgm:pt>
    <dgm:pt modelId="{19E10AC0-90C9-4E38-A1C0-DFFC67770C7D}" type="sibTrans" cxnId="{9D851AA5-A4DF-439E-B69F-5FDB89A9FA72}">
      <dgm:prSet/>
      <dgm:spPr/>
      <dgm:t>
        <a:bodyPr/>
        <a:lstStyle/>
        <a:p>
          <a:endParaRPr lang="en-US"/>
        </a:p>
      </dgm:t>
    </dgm:pt>
    <dgm:pt modelId="{82088A67-B6FE-4C8C-9CA3-4EBE8A871660}" type="pres">
      <dgm:prSet presAssocID="{120A3A90-9B57-4208-A255-04F5C1474801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D6729BB-5B7F-4E07-AF77-192834C07C5A}" type="pres">
      <dgm:prSet presAssocID="{67A6EAC5-BCF3-4506-AFE2-E5D6D91D2346}" presName="compositeNode" presStyleCnt="0">
        <dgm:presLayoutVars>
          <dgm:bulletEnabled val="1"/>
        </dgm:presLayoutVars>
      </dgm:prSet>
      <dgm:spPr/>
    </dgm:pt>
    <dgm:pt modelId="{7D86A9DC-0D84-471E-90D5-58BE4BD23BB9}" type="pres">
      <dgm:prSet presAssocID="{67A6EAC5-BCF3-4506-AFE2-E5D6D91D2346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3684D9B-E519-4C1E-AE30-70D188047875}" type="pres">
      <dgm:prSet presAssocID="{67A6EAC5-BCF3-4506-AFE2-E5D6D91D2346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2E8CFC-6E95-4EA3-A523-05E7DCDB5AD0}" type="pres">
      <dgm:prSet presAssocID="{67A6EAC5-BCF3-4506-AFE2-E5D6D91D2346}" presName="parentNode" presStyleLbl="revTx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AA6726-CE0F-4B3F-82E2-B4F731BA0133}" type="pres">
      <dgm:prSet presAssocID="{9E34EE35-BBB2-4785-A57E-8147A171F7D7}" presName="sibTrans" presStyleCnt="0"/>
      <dgm:spPr/>
    </dgm:pt>
    <dgm:pt modelId="{912AC316-6B72-42FC-B2B7-9426A310CFD8}" type="pres">
      <dgm:prSet presAssocID="{89CB5FE3-4B88-4003-A7E8-2C80DCECE5F3}" presName="compositeNode" presStyleCnt="0">
        <dgm:presLayoutVars>
          <dgm:bulletEnabled val="1"/>
        </dgm:presLayoutVars>
      </dgm:prSet>
      <dgm:spPr/>
    </dgm:pt>
    <dgm:pt modelId="{57A1DDD9-6E78-4D37-A7C2-B598187FDD95}" type="pres">
      <dgm:prSet presAssocID="{89CB5FE3-4B88-4003-A7E8-2C80DCECE5F3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3670F80-D281-4A45-8893-F18C606D5CE8}" type="pres">
      <dgm:prSet presAssocID="{89CB5FE3-4B88-4003-A7E8-2C80DCECE5F3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1F9FC-B52F-444B-9338-36D797FDDB31}" type="pres">
      <dgm:prSet presAssocID="{89CB5FE3-4B88-4003-A7E8-2C80DCECE5F3}" presName="parentNode" presStyleLbl="revTx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3E79D5-3B16-4F8B-B104-3016B476B59A}" type="pres">
      <dgm:prSet presAssocID="{C868F456-9FA0-48CB-85A1-75F495E5809F}" presName="sibTrans" presStyleCnt="0"/>
      <dgm:spPr/>
    </dgm:pt>
    <dgm:pt modelId="{81C33917-DD3B-4A9F-99B4-B3A7FAA6BC02}" type="pres">
      <dgm:prSet presAssocID="{54A549B9-4519-4983-A78F-F850321285D9}" presName="compositeNode" presStyleCnt="0">
        <dgm:presLayoutVars>
          <dgm:bulletEnabled val="1"/>
        </dgm:presLayoutVars>
      </dgm:prSet>
      <dgm:spPr/>
    </dgm:pt>
    <dgm:pt modelId="{B2AFC7F0-F1B6-4296-A6A9-D7F532D5A7D3}" type="pres">
      <dgm:prSet presAssocID="{54A549B9-4519-4983-A78F-F850321285D9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10F45B8-94CC-4613-92CB-874A6C8E82D8}" type="pres">
      <dgm:prSet presAssocID="{54A549B9-4519-4983-A78F-F850321285D9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EBFB03-4833-46E3-A850-3605932C4195}" type="pres">
      <dgm:prSet presAssocID="{54A549B9-4519-4983-A78F-F850321285D9}" presName="parentNode" presStyleLbl="revTx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7DDC9B-D03B-44DA-8169-DDAA9C866BCB}" type="presOf" srcId="{2A5F01B2-95FF-4713-A928-120ACBEFBB59}" destId="{D3684D9B-E519-4C1E-AE30-70D188047875}" srcOrd="0" destOrd="4" presId="urn:microsoft.com/office/officeart/2005/8/layout/hList2"/>
    <dgm:cxn modelId="{ECCD02A7-5010-47F5-B982-E8EAF688EF8A}" type="presOf" srcId="{06EB0363-7345-43C0-8681-CE5BE64CB8E7}" destId="{D3670F80-D281-4A45-8893-F18C606D5CE8}" srcOrd="0" destOrd="6" presId="urn:microsoft.com/office/officeart/2005/8/layout/hList2"/>
    <dgm:cxn modelId="{66D04A65-A5AB-49D3-864C-23FC99A7F88D}" type="presOf" srcId="{EDE4BD42-83EF-4DFC-B04C-4A30A282BDAB}" destId="{510F45B8-94CC-4613-92CB-874A6C8E82D8}" srcOrd="0" destOrd="1" presId="urn:microsoft.com/office/officeart/2005/8/layout/hList2"/>
    <dgm:cxn modelId="{12D66640-EF16-4A78-AF69-AFFD05BAFE4C}" type="presOf" srcId="{89CB5FE3-4B88-4003-A7E8-2C80DCECE5F3}" destId="{0501F9FC-B52F-444B-9338-36D797FDDB31}" srcOrd="0" destOrd="0" presId="urn:microsoft.com/office/officeart/2005/8/layout/hList2"/>
    <dgm:cxn modelId="{9B58CEB7-03EC-4D72-A248-B1BE9947B0B0}" type="presOf" srcId="{842AB705-3A64-44F6-8E6B-B0BB4B57BA13}" destId="{D3684D9B-E519-4C1E-AE30-70D188047875}" srcOrd="0" destOrd="0" presId="urn:microsoft.com/office/officeart/2005/8/layout/hList2"/>
    <dgm:cxn modelId="{793A7517-E19B-4DB7-8F1E-81917994FE04}" srcId="{54A549B9-4519-4983-A78F-F850321285D9}" destId="{82039520-DDB0-44F5-9735-B66B398A19D9}" srcOrd="4" destOrd="0" parTransId="{281D9C94-5822-4040-896C-40250FEEA75A}" sibTransId="{B2A7E0C5-9F2C-454F-A30B-D326FF0CA6AF}"/>
    <dgm:cxn modelId="{E00ED179-F672-450A-A7E3-1F3F30F7BD4B}" type="presOf" srcId="{855000DC-169D-4F59-981B-3553F2833F35}" destId="{D3670F80-D281-4A45-8893-F18C606D5CE8}" srcOrd="0" destOrd="4" presId="urn:microsoft.com/office/officeart/2005/8/layout/hList2"/>
    <dgm:cxn modelId="{ED9D766D-E30A-48DA-B1CC-76C1D6E522FE}" srcId="{89CB5FE3-4B88-4003-A7E8-2C80DCECE5F3}" destId="{FB4E1863-0C06-4310-BF8E-A8BC245D7856}" srcOrd="5" destOrd="0" parTransId="{6CD0ECA5-2B41-4E7B-AF7D-ACFFB72EDD91}" sibTransId="{76B703DB-2E3D-43C6-8F72-C468D242D374}"/>
    <dgm:cxn modelId="{D10C8C27-7AC7-4A0C-A316-ABE6C09CC918}" type="presOf" srcId="{54A549B9-4519-4983-A78F-F850321285D9}" destId="{67EBFB03-4833-46E3-A850-3605932C4195}" srcOrd="0" destOrd="0" presId="urn:microsoft.com/office/officeart/2005/8/layout/hList2"/>
    <dgm:cxn modelId="{1B4DE39E-24F1-4388-858F-24DB19F8CF9D}" type="presOf" srcId="{F1196E40-350F-40BF-ACBA-0F0E8ED25513}" destId="{D3670F80-D281-4A45-8893-F18C606D5CE8}" srcOrd="0" destOrd="0" presId="urn:microsoft.com/office/officeart/2005/8/layout/hList2"/>
    <dgm:cxn modelId="{D31DA171-2E3F-4283-89FF-50E1C0BB0748}" srcId="{120A3A90-9B57-4208-A255-04F5C1474801}" destId="{89CB5FE3-4B88-4003-A7E8-2C80DCECE5F3}" srcOrd="1" destOrd="0" parTransId="{DF7A8941-75AA-4566-82F7-123707F73469}" sibTransId="{C868F456-9FA0-48CB-85A1-75F495E5809F}"/>
    <dgm:cxn modelId="{65719A18-9B67-4563-BC6C-BDBEFABC9F3D}" srcId="{67A6EAC5-BCF3-4506-AFE2-E5D6D91D2346}" destId="{56B4CD13-F79A-4D02-9DBF-DA367C78318C}" srcOrd="6" destOrd="0" parTransId="{AAA32233-C1BA-47D6-992D-7939CBD3D203}" sibTransId="{F8967D88-C844-436E-B24C-93D47375ED0A}"/>
    <dgm:cxn modelId="{0B08B471-E0C0-4625-A2CD-FF4BFA05D47B}" srcId="{54A549B9-4519-4983-A78F-F850321285D9}" destId="{FDBC1968-E0C0-42AE-8D5C-C18FFBFAFE02}" srcOrd="9" destOrd="0" parTransId="{A9B321D0-50DD-4059-98C1-2867F812F43D}" sibTransId="{8C2C4C94-EADB-4AB8-9191-F9CF8F711B50}"/>
    <dgm:cxn modelId="{845FCF2E-7CB6-4D12-B94B-3480FDBC85BE}" srcId="{89CB5FE3-4B88-4003-A7E8-2C80DCECE5F3}" destId="{4558E13C-261E-47BE-894B-485C1ED19982}" srcOrd="9" destOrd="0" parTransId="{B20D80E0-FA91-4E93-A051-0D0BA49324B8}" sibTransId="{BBD43087-551D-4F3E-A0BE-848C9BE5FAF3}"/>
    <dgm:cxn modelId="{833D7910-306E-4767-8A4E-4BC275FCF9FE}" srcId="{89CB5FE3-4B88-4003-A7E8-2C80DCECE5F3}" destId="{0706867D-4924-475D-A742-0F6BEA660808}" srcOrd="3" destOrd="0" parTransId="{86AE5A07-D42A-4472-A468-07770045DFE0}" sibTransId="{1B94859E-6BBA-4A53-A130-EAF2BD08B0A1}"/>
    <dgm:cxn modelId="{E688C226-3207-4B53-AD00-D4C03B7F5695}" type="presOf" srcId="{482BD416-DB62-4E66-816F-76510070B71A}" destId="{510F45B8-94CC-4613-92CB-874A6C8E82D8}" srcOrd="0" destOrd="5" presId="urn:microsoft.com/office/officeart/2005/8/layout/hList2"/>
    <dgm:cxn modelId="{01FB5671-CA50-4675-ACEA-5C25014582F4}" srcId="{89CB5FE3-4B88-4003-A7E8-2C80DCECE5F3}" destId="{855000DC-169D-4F59-981B-3553F2833F35}" srcOrd="4" destOrd="0" parTransId="{231C365C-C40F-48BF-9A67-DD5720CE034D}" sibTransId="{BD69F7AD-DFCB-4529-ABAC-EFEEFF7E5709}"/>
    <dgm:cxn modelId="{DF3278E1-D1DC-420F-AC80-0740FB532F2F}" type="presOf" srcId="{55D75107-2AD3-4BBC-A6F7-0BB1DF72DC2D}" destId="{510F45B8-94CC-4613-92CB-874A6C8E82D8}" srcOrd="0" destOrd="3" presId="urn:microsoft.com/office/officeart/2005/8/layout/hList2"/>
    <dgm:cxn modelId="{83546B39-5DB1-4104-8FCA-6D8C0770BC2F}" srcId="{89CB5FE3-4B88-4003-A7E8-2C80DCECE5F3}" destId="{F3C2D3E9-A613-4236-9823-274F35DA7FA5}" srcOrd="2" destOrd="0" parTransId="{BB1AD11D-BBDD-4002-8E44-BC4966D6D22C}" sibTransId="{81D96EB4-6CCE-4CC7-962C-12BAF7A87E90}"/>
    <dgm:cxn modelId="{4A458DCE-36E9-43A9-8A93-05ED9450630D}" type="presOf" srcId="{FB4E1863-0C06-4310-BF8E-A8BC245D7856}" destId="{D3670F80-D281-4A45-8893-F18C606D5CE8}" srcOrd="0" destOrd="5" presId="urn:microsoft.com/office/officeart/2005/8/layout/hList2"/>
    <dgm:cxn modelId="{5CF9FF21-0969-465C-9503-79A34AFC1738}" type="presOf" srcId="{67A6EAC5-BCF3-4506-AFE2-E5D6D91D2346}" destId="{332E8CFC-6E95-4EA3-A523-05E7DCDB5AD0}" srcOrd="0" destOrd="0" presId="urn:microsoft.com/office/officeart/2005/8/layout/hList2"/>
    <dgm:cxn modelId="{0AC9EBF0-06E1-4BFC-B3C1-F0B33EE67735}" type="presOf" srcId="{2F9E7B58-8A8A-4E1B-9028-356C4C367D1C}" destId="{D3670F80-D281-4A45-8893-F18C606D5CE8}" srcOrd="0" destOrd="7" presId="urn:microsoft.com/office/officeart/2005/8/layout/hList2"/>
    <dgm:cxn modelId="{ECD9CF3B-EBD7-4A69-ABE0-87D0C84C6644}" srcId="{89CB5FE3-4B88-4003-A7E8-2C80DCECE5F3}" destId="{4236EED4-1A2E-41D0-A940-92D335977691}" srcOrd="8" destOrd="0" parTransId="{291F82A0-52A4-4844-B175-427F451BB9D0}" sibTransId="{CA4F281E-7FD4-48BC-A96A-5028142586BD}"/>
    <dgm:cxn modelId="{30F2AF89-3E2B-49B9-BF0A-661955D1A1D9}" srcId="{54A549B9-4519-4983-A78F-F850321285D9}" destId="{55D516C7-0A70-4E17-A395-E0F9E3FDCA8C}" srcOrd="6" destOrd="0" parTransId="{696460C6-33D0-4721-98E9-49519601348D}" sibTransId="{409618A0-0872-4176-B9FC-5D7787728BB1}"/>
    <dgm:cxn modelId="{D0FAC568-095C-430F-B82A-4C8EBA745A89}" type="presOf" srcId="{525904F2-5487-4E1B-9C79-309BCA1561BC}" destId="{D3684D9B-E519-4C1E-AE30-70D188047875}" srcOrd="0" destOrd="5" presId="urn:microsoft.com/office/officeart/2005/8/layout/hList2"/>
    <dgm:cxn modelId="{DEF39533-E2CB-44AA-A744-0FD977098035}" srcId="{54A549B9-4519-4983-A78F-F850321285D9}" destId="{EDE4BD42-83EF-4DFC-B04C-4A30A282BDAB}" srcOrd="1" destOrd="0" parTransId="{3CB604B8-3286-458F-B506-94543132AC68}" sibTransId="{8FA69773-F5D4-48D9-AFA9-040395E8EB24}"/>
    <dgm:cxn modelId="{1A91DE73-8B5B-4FCB-B663-BE3664B16059}" type="presOf" srcId="{F3C2D3E9-A613-4236-9823-274F35DA7FA5}" destId="{D3670F80-D281-4A45-8893-F18C606D5CE8}" srcOrd="0" destOrd="2" presId="urn:microsoft.com/office/officeart/2005/8/layout/hList2"/>
    <dgm:cxn modelId="{7BE56709-6F9A-449C-8943-404C647F05B0}" type="presOf" srcId="{07380D8F-EC95-4419-9273-D2C3E3B6D47E}" destId="{510F45B8-94CC-4613-92CB-874A6C8E82D8}" srcOrd="0" destOrd="2" presId="urn:microsoft.com/office/officeart/2005/8/layout/hList2"/>
    <dgm:cxn modelId="{DDBC2FB8-4E1F-4EB2-8ED2-D99A550D65CE}" type="presOf" srcId="{FDBC1968-E0C0-42AE-8D5C-C18FFBFAFE02}" destId="{510F45B8-94CC-4613-92CB-874A6C8E82D8}" srcOrd="0" destOrd="9" presId="urn:microsoft.com/office/officeart/2005/8/layout/hList2"/>
    <dgm:cxn modelId="{F7319C5F-31ED-431D-8950-E0E0149FC119}" srcId="{120A3A90-9B57-4208-A255-04F5C1474801}" destId="{54A549B9-4519-4983-A78F-F850321285D9}" srcOrd="2" destOrd="0" parTransId="{E881BE32-8FE7-4100-A1A5-1D6B6931A10E}" sibTransId="{3E884D90-C064-4A65-A4CC-166ED6B7AD6F}"/>
    <dgm:cxn modelId="{126EA41F-74EB-4E42-9BAB-30156ED26003}" srcId="{54A549B9-4519-4983-A78F-F850321285D9}" destId="{03B202AA-A028-4880-8BAB-0A1560E15D45}" srcOrd="0" destOrd="0" parTransId="{50A2A4FA-1BA1-4DCA-BBE9-956B8E85C7DD}" sibTransId="{4E311EDA-5AD2-40FE-9D9B-84D0110608B8}"/>
    <dgm:cxn modelId="{30F3A565-1C0F-47B9-BFD8-03AEE40AF69F}" srcId="{67A6EAC5-BCF3-4506-AFE2-E5D6D91D2346}" destId="{8FE5C923-57AA-41CA-95EB-80FF8B35E04B}" srcOrd="3" destOrd="0" parTransId="{61BF3220-0AB3-4DAC-8CB0-604950D9F571}" sibTransId="{9D4D1564-9716-43E4-A8E5-099B82EB3E0D}"/>
    <dgm:cxn modelId="{ABCE0D6E-4A5A-4BED-BBEA-F032CA748264}" srcId="{54A549B9-4519-4983-A78F-F850321285D9}" destId="{55D75107-2AD3-4BBC-A6F7-0BB1DF72DC2D}" srcOrd="3" destOrd="0" parTransId="{866E6EC5-9F1D-4F2D-976C-E6C2E6ECDD3D}" sibTransId="{31E9C2E4-0A1B-4299-98E0-C7CC101C0B94}"/>
    <dgm:cxn modelId="{796C3FAA-4338-4669-97A2-C789AB420277}" srcId="{54A549B9-4519-4983-A78F-F850321285D9}" destId="{A488637F-5D4C-4A90-8D22-336ED40F26CD}" srcOrd="7" destOrd="0" parTransId="{87B066F9-DB80-491E-AF09-D772A8A2471B}" sibTransId="{E7A69D59-50B2-4E11-83DD-4C3EC9E7C04E}"/>
    <dgm:cxn modelId="{0290EBA4-7223-4E42-ABAF-2FE2CF384DD0}" srcId="{67A6EAC5-BCF3-4506-AFE2-E5D6D91D2346}" destId="{2AB3FFC5-3236-45C8-8325-187D590FD956}" srcOrd="2" destOrd="0" parTransId="{2C94102C-B368-4C36-901C-729CC6AE20DF}" sibTransId="{5A86AD9E-0E51-4A65-8449-8C6DAC6B3F17}"/>
    <dgm:cxn modelId="{727D06AE-68D0-4B33-B68F-80EBDEE33AFA}" srcId="{54A549B9-4519-4983-A78F-F850321285D9}" destId="{482BD416-DB62-4E66-816F-76510070B71A}" srcOrd="5" destOrd="0" parTransId="{FB9E0851-8226-4A14-A0FB-9269B352E4FE}" sibTransId="{1BDE9E78-FBCD-42F8-8C55-379B1A304F9F}"/>
    <dgm:cxn modelId="{BEF472E8-795A-4A17-97CA-7E8CEE8EF8E7}" srcId="{67A6EAC5-BCF3-4506-AFE2-E5D6D91D2346}" destId="{842AB705-3A64-44F6-8E6B-B0BB4B57BA13}" srcOrd="0" destOrd="0" parTransId="{D67823A3-7076-45EC-8C65-A4F801563210}" sibTransId="{9176E3F5-D495-41C6-A174-D88D2EC1D6F5}"/>
    <dgm:cxn modelId="{7B5C4E50-3DD9-4BE5-8B14-1E8DA5492AA0}" srcId="{89CB5FE3-4B88-4003-A7E8-2C80DCECE5F3}" destId="{2F38C5A5-2DA3-41B2-A562-EEBAA48A0B55}" srcOrd="1" destOrd="0" parTransId="{467CB52B-C80B-4E8C-82B7-0A762D7A8FEA}" sibTransId="{87FA24F2-361E-462E-BFA6-264869DE2FD7}"/>
    <dgm:cxn modelId="{1FF00E54-30EC-4A3B-9F37-4ED7D080432F}" srcId="{54A549B9-4519-4983-A78F-F850321285D9}" destId="{07380D8F-EC95-4419-9273-D2C3E3B6D47E}" srcOrd="2" destOrd="0" parTransId="{6F2DA97E-C4D0-49EA-BE38-81930DB54339}" sibTransId="{D1A28038-47A4-47C7-A037-1C0BAA80A700}"/>
    <dgm:cxn modelId="{9C295583-FECD-48FA-9E10-8B6E55BB361E}" srcId="{67A6EAC5-BCF3-4506-AFE2-E5D6D91D2346}" destId="{F1855FC1-4C1D-42C4-AC94-E20C60984A3C}" srcOrd="1" destOrd="0" parTransId="{AF71774A-F5DF-4541-9E4D-E637233E8CCC}" sibTransId="{65E55058-B033-4B3C-965C-CFDEB66F9C1F}"/>
    <dgm:cxn modelId="{C1DCE31F-BF41-491A-AE2F-837FC889836D}" srcId="{54A549B9-4519-4983-A78F-F850321285D9}" destId="{085BD587-4A27-4EE2-B698-1C8A88A0E479}" srcOrd="8" destOrd="0" parTransId="{464B339C-1B15-4624-9EAE-2C76EC2A4678}" sibTransId="{D492AF09-AED6-433A-AB16-4445B01864E5}"/>
    <dgm:cxn modelId="{99B08498-A87C-4BDD-ADEA-1801A5AF1B51}" type="presOf" srcId="{2F38C5A5-2DA3-41B2-A562-EEBAA48A0B55}" destId="{D3670F80-D281-4A45-8893-F18C606D5CE8}" srcOrd="0" destOrd="1" presId="urn:microsoft.com/office/officeart/2005/8/layout/hList2"/>
    <dgm:cxn modelId="{DE26FDAE-7DC9-4700-AC07-64E4387C790F}" srcId="{67A6EAC5-BCF3-4506-AFE2-E5D6D91D2346}" destId="{525904F2-5487-4E1B-9C79-309BCA1561BC}" srcOrd="5" destOrd="0" parTransId="{0A9A4BDD-2204-4823-89BE-6179926363A5}" sibTransId="{07D9E557-4EA0-4C54-BBF5-420A0EAABE7F}"/>
    <dgm:cxn modelId="{846E608A-82F7-45F6-B4FD-DBF85CA141BB}" type="presOf" srcId="{F1855FC1-4C1D-42C4-AC94-E20C60984A3C}" destId="{D3684D9B-E519-4C1E-AE30-70D188047875}" srcOrd="0" destOrd="1" presId="urn:microsoft.com/office/officeart/2005/8/layout/hList2"/>
    <dgm:cxn modelId="{95115E8B-DD57-4896-95C1-4DB53A09AF16}" type="presOf" srcId="{2AB3FFC5-3236-45C8-8325-187D590FD956}" destId="{D3684D9B-E519-4C1E-AE30-70D188047875}" srcOrd="0" destOrd="2" presId="urn:microsoft.com/office/officeart/2005/8/layout/hList2"/>
    <dgm:cxn modelId="{3289075B-A792-4623-92B8-405B7C250C30}" type="presOf" srcId="{4236EED4-1A2E-41D0-A940-92D335977691}" destId="{D3670F80-D281-4A45-8893-F18C606D5CE8}" srcOrd="0" destOrd="8" presId="urn:microsoft.com/office/officeart/2005/8/layout/hList2"/>
    <dgm:cxn modelId="{0F663580-9316-4C4D-B268-2CFDF963D64E}" type="presOf" srcId="{55D516C7-0A70-4E17-A395-E0F9E3FDCA8C}" destId="{510F45B8-94CC-4613-92CB-874A6C8E82D8}" srcOrd="0" destOrd="6" presId="urn:microsoft.com/office/officeart/2005/8/layout/hList2"/>
    <dgm:cxn modelId="{80F8AFCB-B2EB-4D13-BDD9-D98367C43700}" type="presOf" srcId="{8FE5C923-57AA-41CA-95EB-80FF8B35E04B}" destId="{D3684D9B-E519-4C1E-AE30-70D188047875}" srcOrd="0" destOrd="3" presId="urn:microsoft.com/office/officeart/2005/8/layout/hList2"/>
    <dgm:cxn modelId="{64F0C976-2C1F-4B46-ACCA-B3954124A498}" type="presOf" srcId="{085BD587-4A27-4EE2-B698-1C8A88A0E479}" destId="{510F45B8-94CC-4613-92CB-874A6C8E82D8}" srcOrd="0" destOrd="8" presId="urn:microsoft.com/office/officeart/2005/8/layout/hList2"/>
    <dgm:cxn modelId="{BB022CAD-50EF-4F1E-A617-04F3AEB7B10A}" type="presOf" srcId="{A488637F-5D4C-4A90-8D22-336ED40F26CD}" destId="{510F45B8-94CC-4613-92CB-874A6C8E82D8}" srcOrd="0" destOrd="7" presId="urn:microsoft.com/office/officeart/2005/8/layout/hList2"/>
    <dgm:cxn modelId="{3CC87352-33D2-441F-A95C-037CBF7F8301}" srcId="{67A6EAC5-BCF3-4506-AFE2-E5D6D91D2346}" destId="{2A5F01B2-95FF-4713-A928-120ACBEFBB59}" srcOrd="4" destOrd="0" parTransId="{C26D49C8-1A5E-437B-8FAE-5A0177688E02}" sibTransId="{8D867AEE-7553-4C75-B6B7-B4CA500CA93F}"/>
    <dgm:cxn modelId="{FAE38531-3DA3-450C-ACD2-04C68DAC779A}" srcId="{89CB5FE3-4B88-4003-A7E8-2C80DCECE5F3}" destId="{06EB0363-7345-43C0-8681-CE5BE64CB8E7}" srcOrd="6" destOrd="0" parTransId="{9E960D03-05E6-4B72-969A-3257D2A08A8C}" sibTransId="{A43CD2CA-4EEB-4755-B9FE-508847928018}"/>
    <dgm:cxn modelId="{18387413-559D-4996-80E3-433A94E7DA48}" srcId="{89CB5FE3-4B88-4003-A7E8-2C80DCECE5F3}" destId="{F1196E40-350F-40BF-ACBA-0F0E8ED25513}" srcOrd="0" destOrd="0" parTransId="{AD020529-C4DE-49C8-AD9A-A29127ABA9E9}" sibTransId="{AECBC696-AB17-4704-A301-ACE8B84DA67A}"/>
    <dgm:cxn modelId="{D15CEBCB-2DEB-424D-A48B-5972EEA414E4}" type="presOf" srcId="{4558E13C-261E-47BE-894B-485C1ED19982}" destId="{D3670F80-D281-4A45-8893-F18C606D5CE8}" srcOrd="0" destOrd="9" presId="urn:microsoft.com/office/officeart/2005/8/layout/hList2"/>
    <dgm:cxn modelId="{D8EA962B-3B1F-491B-9EE0-0F1E4953FB71}" srcId="{120A3A90-9B57-4208-A255-04F5C1474801}" destId="{67A6EAC5-BCF3-4506-AFE2-E5D6D91D2346}" srcOrd="0" destOrd="0" parTransId="{55B9817F-5BA2-4074-BDA6-FFDC7284D295}" sibTransId="{9E34EE35-BBB2-4785-A57E-8147A171F7D7}"/>
    <dgm:cxn modelId="{4F331EC4-9500-4354-9231-8822B44FB609}" type="presOf" srcId="{82039520-DDB0-44F5-9735-B66B398A19D9}" destId="{510F45B8-94CC-4613-92CB-874A6C8E82D8}" srcOrd="0" destOrd="4" presId="urn:microsoft.com/office/officeart/2005/8/layout/hList2"/>
    <dgm:cxn modelId="{0AD7D8A4-FC8A-4F48-90D0-CBBF3907CA1F}" type="presOf" srcId="{03B202AA-A028-4880-8BAB-0A1560E15D45}" destId="{510F45B8-94CC-4613-92CB-874A6C8E82D8}" srcOrd="0" destOrd="0" presId="urn:microsoft.com/office/officeart/2005/8/layout/hList2"/>
    <dgm:cxn modelId="{BFAC5D8C-DE22-48D8-9091-C224B4C42A6C}" type="presOf" srcId="{120A3A90-9B57-4208-A255-04F5C1474801}" destId="{82088A67-B6FE-4C8C-9CA3-4EBE8A871660}" srcOrd="0" destOrd="0" presId="urn:microsoft.com/office/officeart/2005/8/layout/hList2"/>
    <dgm:cxn modelId="{9D851AA5-A4DF-439E-B69F-5FDB89A9FA72}" srcId="{89CB5FE3-4B88-4003-A7E8-2C80DCECE5F3}" destId="{2F9E7B58-8A8A-4E1B-9028-356C4C367D1C}" srcOrd="7" destOrd="0" parTransId="{ED401A2B-E388-4025-9A6E-785583C8E848}" sibTransId="{19E10AC0-90C9-4E38-A1C0-DFFC67770C7D}"/>
    <dgm:cxn modelId="{7AA3E6F6-DE08-4F76-AD5E-DEFCCACD1E34}" type="presOf" srcId="{0706867D-4924-475D-A742-0F6BEA660808}" destId="{D3670F80-D281-4A45-8893-F18C606D5CE8}" srcOrd="0" destOrd="3" presId="urn:microsoft.com/office/officeart/2005/8/layout/hList2"/>
    <dgm:cxn modelId="{B736CC2B-5023-4797-A363-C46360144B6D}" type="presOf" srcId="{56B4CD13-F79A-4D02-9DBF-DA367C78318C}" destId="{D3684D9B-E519-4C1E-AE30-70D188047875}" srcOrd="0" destOrd="6" presId="urn:microsoft.com/office/officeart/2005/8/layout/hList2"/>
    <dgm:cxn modelId="{F24BAC52-CE96-4EA9-80DC-EF6D1594A785}" type="presParOf" srcId="{82088A67-B6FE-4C8C-9CA3-4EBE8A871660}" destId="{2D6729BB-5B7F-4E07-AF77-192834C07C5A}" srcOrd="0" destOrd="0" presId="urn:microsoft.com/office/officeart/2005/8/layout/hList2"/>
    <dgm:cxn modelId="{AF28D8D7-E8A1-4F09-8FCE-386C2832BC69}" type="presParOf" srcId="{2D6729BB-5B7F-4E07-AF77-192834C07C5A}" destId="{7D86A9DC-0D84-471E-90D5-58BE4BD23BB9}" srcOrd="0" destOrd="0" presId="urn:microsoft.com/office/officeart/2005/8/layout/hList2"/>
    <dgm:cxn modelId="{3105E7F2-6F90-40B5-9A38-8B9017CBF8F9}" type="presParOf" srcId="{2D6729BB-5B7F-4E07-AF77-192834C07C5A}" destId="{D3684D9B-E519-4C1E-AE30-70D188047875}" srcOrd="1" destOrd="0" presId="urn:microsoft.com/office/officeart/2005/8/layout/hList2"/>
    <dgm:cxn modelId="{E2F49CD8-6555-4B67-84E2-4D22A795D7BE}" type="presParOf" srcId="{2D6729BB-5B7F-4E07-AF77-192834C07C5A}" destId="{332E8CFC-6E95-4EA3-A523-05E7DCDB5AD0}" srcOrd="2" destOrd="0" presId="urn:microsoft.com/office/officeart/2005/8/layout/hList2"/>
    <dgm:cxn modelId="{DD83A17B-C70B-4D93-A044-75ABF3ED292F}" type="presParOf" srcId="{82088A67-B6FE-4C8C-9CA3-4EBE8A871660}" destId="{58AA6726-CE0F-4B3F-82E2-B4F731BA0133}" srcOrd="1" destOrd="0" presId="urn:microsoft.com/office/officeart/2005/8/layout/hList2"/>
    <dgm:cxn modelId="{C0BC906D-60C4-4CB7-AA56-60C77423E704}" type="presParOf" srcId="{82088A67-B6FE-4C8C-9CA3-4EBE8A871660}" destId="{912AC316-6B72-42FC-B2B7-9426A310CFD8}" srcOrd="2" destOrd="0" presId="urn:microsoft.com/office/officeart/2005/8/layout/hList2"/>
    <dgm:cxn modelId="{AFBEEC55-E93B-4D88-8B27-C59F88CE8C12}" type="presParOf" srcId="{912AC316-6B72-42FC-B2B7-9426A310CFD8}" destId="{57A1DDD9-6E78-4D37-A7C2-B598187FDD95}" srcOrd="0" destOrd="0" presId="urn:microsoft.com/office/officeart/2005/8/layout/hList2"/>
    <dgm:cxn modelId="{4B7530A3-57B4-4639-99A7-E4B101993A81}" type="presParOf" srcId="{912AC316-6B72-42FC-B2B7-9426A310CFD8}" destId="{D3670F80-D281-4A45-8893-F18C606D5CE8}" srcOrd="1" destOrd="0" presId="urn:microsoft.com/office/officeart/2005/8/layout/hList2"/>
    <dgm:cxn modelId="{0F729E8F-DA19-4AD0-A479-11496FD58490}" type="presParOf" srcId="{912AC316-6B72-42FC-B2B7-9426A310CFD8}" destId="{0501F9FC-B52F-444B-9338-36D797FDDB31}" srcOrd="2" destOrd="0" presId="urn:microsoft.com/office/officeart/2005/8/layout/hList2"/>
    <dgm:cxn modelId="{1CF59014-1A3C-4264-8892-F9F25B909393}" type="presParOf" srcId="{82088A67-B6FE-4C8C-9CA3-4EBE8A871660}" destId="{443E79D5-3B16-4F8B-B104-3016B476B59A}" srcOrd="3" destOrd="0" presId="urn:microsoft.com/office/officeart/2005/8/layout/hList2"/>
    <dgm:cxn modelId="{9D9BE098-7C8E-4DC5-A1E2-7639B1D9B61D}" type="presParOf" srcId="{82088A67-B6FE-4C8C-9CA3-4EBE8A871660}" destId="{81C33917-DD3B-4A9F-99B4-B3A7FAA6BC02}" srcOrd="4" destOrd="0" presId="urn:microsoft.com/office/officeart/2005/8/layout/hList2"/>
    <dgm:cxn modelId="{2073A7D7-6A84-4EE8-A076-19107D6C794C}" type="presParOf" srcId="{81C33917-DD3B-4A9F-99B4-B3A7FAA6BC02}" destId="{B2AFC7F0-F1B6-4296-A6A9-D7F532D5A7D3}" srcOrd="0" destOrd="0" presId="urn:microsoft.com/office/officeart/2005/8/layout/hList2"/>
    <dgm:cxn modelId="{0C30B15F-FFBC-4A2C-BF4E-39E4711F5B9B}" type="presParOf" srcId="{81C33917-DD3B-4A9F-99B4-B3A7FAA6BC02}" destId="{510F45B8-94CC-4613-92CB-874A6C8E82D8}" srcOrd="1" destOrd="0" presId="urn:microsoft.com/office/officeart/2005/8/layout/hList2"/>
    <dgm:cxn modelId="{0EBF63AD-8BCA-4590-97D0-58973154E90E}" type="presParOf" srcId="{81C33917-DD3B-4A9F-99B4-B3A7FAA6BC02}" destId="{67EBFB03-4833-46E3-A850-3605932C4195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2B4C1A-3CD8-4AF7-830D-2B3F982A1B4D}" type="doc">
      <dgm:prSet loTypeId="urn:microsoft.com/office/officeart/2005/8/layout/l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3AFAF51-1592-4119-A2A6-CE406DF98BF3}">
      <dgm:prSet phldrT="[Text]" custT="1"/>
      <dgm:spPr/>
      <dgm:t>
        <a:bodyPr/>
        <a:lstStyle/>
        <a:p>
          <a:r>
            <a:rPr lang="en-US" sz="2400" dirty="0" smtClean="0"/>
            <a:t>WMS</a:t>
          </a:r>
          <a:endParaRPr lang="en-US" sz="2400" dirty="0"/>
        </a:p>
      </dgm:t>
    </dgm:pt>
    <dgm:pt modelId="{B728D30E-AC4D-4134-BD58-79DE4A51429D}" type="parTrans" cxnId="{B7F0687E-DECA-4D0B-9B51-B793AB7C30A9}">
      <dgm:prSet/>
      <dgm:spPr/>
      <dgm:t>
        <a:bodyPr/>
        <a:lstStyle/>
        <a:p>
          <a:endParaRPr lang="en-US"/>
        </a:p>
      </dgm:t>
    </dgm:pt>
    <dgm:pt modelId="{2B69DE3F-8D23-4627-B17A-D2AE0D7E4CC5}" type="sibTrans" cxnId="{B7F0687E-DECA-4D0B-9B51-B793AB7C30A9}">
      <dgm:prSet/>
      <dgm:spPr/>
      <dgm:t>
        <a:bodyPr/>
        <a:lstStyle/>
        <a:p>
          <a:endParaRPr lang="en-US"/>
        </a:p>
      </dgm:t>
    </dgm:pt>
    <dgm:pt modelId="{DB0138DB-857C-4610-B6CC-238ECC372EF8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Typically a combination of a desktop and handheld application.</a:t>
          </a:r>
          <a:endParaRPr lang="en-US" dirty="0"/>
        </a:p>
      </dgm:t>
    </dgm:pt>
    <dgm:pt modelId="{0FB2EFD7-DE59-4FBB-A7DC-25736B5ED74B}" type="parTrans" cxnId="{E5C1D9C5-080D-44AE-BD17-3D61768C7067}">
      <dgm:prSet/>
      <dgm:spPr/>
      <dgm:t>
        <a:bodyPr/>
        <a:lstStyle/>
        <a:p>
          <a:endParaRPr lang="en-US"/>
        </a:p>
      </dgm:t>
    </dgm:pt>
    <dgm:pt modelId="{511F8F60-2AC5-4130-8BFD-AF923D5BC25E}" type="sibTrans" cxnId="{E5C1D9C5-080D-44AE-BD17-3D61768C7067}">
      <dgm:prSet/>
      <dgm:spPr/>
      <dgm:t>
        <a:bodyPr/>
        <a:lstStyle/>
        <a:p>
          <a:endParaRPr lang="en-US"/>
        </a:p>
      </dgm:t>
    </dgm:pt>
    <dgm:pt modelId="{F98D0F64-0E35-4323-BE09-5C8B72F3F4D3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A separate system with its own separate database.</a:t>
          </a:r>
          <a:endParaRPr lang="en-US" dirty="0"/>
        </a:p>
      </dgm:t>
    </dgm:pt>
    <dgm:pt modelId="{8D42B975-2F64-43CE-899B-51C7F413108B}" type="parTrans" cxnId="{280A4E6A-2963-42E0-9EE4-D4D5810FE1E6}">
      <dgm:prSet/>
      <dgm:spPr/>
      <dgm:t>
        <a:bodyPr/>
        <a:lstStyle/>
        <a:p>
          <a:endParaRPr lang="en-US"/>
        </a:p>
      </dgm:t>
    </dgm:pt>
    <dgm:pt modelId="{157178A8-CB11-4997-B7AC-31CB9A9FD4F5}" type="sibTrans" cxnId="{280A4E6A-2963-42E0-9EE4-D4D5810FE1E6}">
      <dgm:prSet/>
      <dgm:spPr/>
      <dgm:t>
        <a:bodyPr/>
        <a:lstStyle/>
        <a:p>
          <a:endParaRPr lang="en-US"/>
        </a:p>
      </dgm:t>
    </dgm:pt>
    <dgm:pt modelId="{0EE7F85C-FCF8-46C6-BF40-48C7991D9693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Requires data synchronization between the ERP and WMS, which requires some management because you have two separate databases.</a:t>
          </a:r>
          <a:endParaRPr lang="en-US" dirty="0"/>
        </a:p>
      </dgm:t>
    </dgm:pt>
    <dgm:pt modelId="{988B7378-CBC5-4152-927E-06E86A79071F}" type="parTrans" cxnId="{7DD1869C-12FD-467A-9A99-B01556FB2744}">
      <dgm:prSet/>
      <dgm:spPr/>
      <dgm:t>
        <a:bodyPr/>
        <a:lstStyle/>
        <a:p>
          <a:endParaRPr lang="en-US"/>
        </a:p>
      </dgm:t>
    </dgm:pt>
    <dgm:pt modelId="{A3857C1E-856E-461F-AF39-3302AFD38EA6}" type="sibTrans" cxnId="{7DD1869C-12FD-467A-9A99-B01556FB2744}">
      <dgm:prSet/>
      <dgm:spPr/>
      <dgm:t>
        <a:bodyPr/>
        <a:lstStyle/>
        <a:p>
          <a:endParaRPr lang="en-US"/>
        </a:p>
      </dgm:t>
    </dgm:pt>
    <dgm:pt modelId="{9B5D0BE1-ADF9-4953-A922-36E2106FE277}">
      <dgm:prSet phldrT="[Text]" custT="1"/>
      <dgm:spPr/>
      <dgm:t>
        <a:bodyPr/>
        <a:lstStyle/>
        <a:p>
          <a:r>
            <a:rPr lang="en-US" sz="2400" dirty="0" smtClean="0"/>
            <a:t>RFgen</a:t>
          </a:r>
          <a:endParaRPr lang="en-US" sz="2400" dirty="0"/>
        </a:p>
      </dgm:t>
    </dgm:pt>
    <dgm:pt modelId="{6EA612DF-11D7-464C-9C7D-73C3CFA4672E}" type="parTrans" cxnId="{B88FA995-52D3-4703-BF88-AA8608142E1D}">
      <dgm:prSet/>
      <dgm:spPr/>
      <dgm:t>
        <a:bodyPr/>
        <a:lstStyle/>
        <a:p>
          <a:endParaRPr lang="en-US"/>
        </a:p>
      </dgm:t>
    </dgm:pt>
    <dgm:pt modelId="{E0C458DD-4F85-4FFF-A4FE-E2884050B6E4}" type="sibTrans" cxnId="{B88FA995-52D3-4703-BF88-AA8608142E1D}">
      <dgm:prSet/>
      <dgm:spPr/>
      <dgm:t>
        <a:bodyPr/>
        <a:lstStyle/>
        <a:p>
          <a:endParaRPr lang="en-US"/>
        </a:p>
      </dgm:t>
    </dgm:pt>
    <dgm:pt modelId="{DADC1AC1-B45E-42B3-BF4B-5C90382C6623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An add-on mobile data collection software solution to the ERP.</a:t>
          </a:r>
          <a:endParaRPr lang="en-US" dirty="0"/>
        </a:p>
      </dgm:t>
    </dgm:pt>
    <dgm:pt modelId="{62E9EF6F-E09B-4BCA-8445-033151118AF8}" type="parTrans" cxnId="{FE8130C6-8EB8-4914-A561-E3CCA39FCEC2}">
      <dgm:prSet/>
      <dgm:spPr/>
      <dgm:t>
        <a:bodyPr/>
        <a:lstStyle/>
        <a:p>
          <a:endParaRPr lang="en-US"/>
        </a:p>
      </dgm:t>
    </dgm:pt>
    <dgm:pt modelId="{85E2F7EA-5C6B-4899-A18E-3B4C85FF826B}" type="sibTrans" cxnId="{FE8130C6-8EB8-4914-A561-E3CCA39FCEC2}">
      <dgm:prSet/>
      <dgm:spPr/>
      <dgm:t>
        <a:bodyPr/>
        <a:lstStyle/>
        <a:p>
          <a:endParaRPr lang="en-US"/>
        </a:p>
      </dgm:t>
    </dgm:pt>
    <dgm:pt modelId="{C1517239-DF43-4571-A65C-BBAED06A07C8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Does </a:t>
          </a:r>
          <a:r>
            <a:rPr lang="en-US" b="1" dirty="0" smtClean="0"/>
            <a:t>not</a:t>
          </a:r>
          <a:r>
            <a:rPr lang="en-US" dirty="0" smtClean="0"/>
            <a:t> require a separate database because it processes transactions in real-time against the ERP.</a:t>
          </a:r>
          <a:endParaRPr lang="en-US" dirty="0"/>
        </a:p>
      </dgm:t>
    </dgm:pt>
    <dgm:pt modelId="{D0A7B879-97C0-469F-83E3-DCE49C6DA3C0}" type="parTrans" cxnId="{C25EBC60-1B40-4818-93A9-7DD95CB82AB6}">
      <dgm:prSet/>
      <dgm:spPr/>
      <dgm:t>
        <a:bodyPr/>
        <a:lstStyle/>
        <a:p>
          <a:endParaRPr lang="en-US"/>
        </a:p>
      </dgm:t>
    </dgm:pt>
    <dgm:pt modelId="{A1819DED-C93A-4287-8C3C-0E908374E4C7}" type="sibTrans" cxnId="{C25EBC60-1B40-4818-93A9-7DD95CB82AB6}">
      <dgm:prSet/>
      <dgm:spPr/>
      <dgm:t>
        <a:bodyPr/>
        <a:lstStyle/>
        <a:p>
          <a:endParaRPr lang="en-US"/>
        </a:p>
      </dgm:t>
    </dgm:pt>
    <dgm:pt modelId="{44A0FBEF-5275-4FA7-BACE-FDB03BEF7852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A system that extends the functionality of the ERP onto a mobile device.</a:t>
          </a:r>
          <a:endParaRPr lang="en-US" dirty="0"/>
        </a:p>
      </dgm:t>
    </dgm:pt>
    <dgm:pt modelId="{E18C3C50-CA44-43E0-8F64-724DC2C40018}" type="parTrans" cxnId="{BC4E11CD-7F67-417B-8CEE-2ABCE4A27D59}">
      <dgm:prSet/>
      <dgm:spPr/>
      <dgm:t>
        <a:bodyPr/>
        <a:lstStyle/>
        <a:p>
          <a:endParaRPr lang="en-US"/>
        </a:p>
      </dgm:t>
    </dgm:pt>
    <dgm:pt modelId="{DFFC5A2F-64EB-498A-A44B-72103ABD0A42}" type="sibTrans" cxnId="{BC4E11CD-7F67-417B-8CEE-2ABCE4A27D59}">
      <dgm:prSet/>
      <dgm:spPr/>
      <dgm:t>
        <a:bodyPr/>
        <a:lstStyle/>
        <a:p>
          <a:endParaRPr lang="en-US"/>
        </a:p>
      </dgm:t>
    </dgm:pt>
    <dgm:pt modelId="{050D462B-084D-4E32-9CD4-EE64112E4B8D}">
      <dgm:prSet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Typically has its own set of business rules and configuration that must be set up and managed.</a:t>
          </a:r>
          <a:endParaRPr lang="en-US" dirty="0"/>
        </a:p>
      </dgm:t>
    </dgm:pt>
    <dgm:pt modelId="{3D6A7664-B264-4C40-8284-06B01DA8BE80}" type="parTrans" cxnId="{2D332031-05A8-462E-864D-F875C713515B}">
      <dgm:prSet/>
      <dgm:spPr/>
      <dgm:t>
        <a:bodyPr/>
        <a:lstStyle/>
        <a:p>
          <a:endParaRPr lang="en-US"/>
        </a:p>
      </dgm:t>
    </dgm:pt>
    <dgm:pt modelId="{86322717-9C58-4EA9-8344-63C0CD790920}" type="sibTrans" cxnId="{2D332031-05A8-462E-864D-F875C713515B}">
      <dgm:prSet/>
      <dgm:spPr/>
      <dgm:t>
        <a:bodyPr/>
        <a:lstStyle/>
        <a:p>
          <a:endParaRPr lang="en-US"/>
        </a:p>
      </dgm:t>
    </dgm:pt>
    <dgm:pt modelId="{344AF57F-978F-4428-ABF9-F43A0F0E7E44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A solution that utilizes the data </a:t>
          </a:r>
          <a:r>
            <a:rPr lang="en-US" b="1" u="none" dirty="0" smtClean="0"/>
            <a:t>and</a:t>
          </a:r>
          <a:r>
            <a:rPr lang="en-US" dirty="0" smtClean="0"/>
            <a:t> business rules already setup in the ERP.</a:t>
          </a:r>
          <a:endParaRPr lang="en-US" dirty="0"/>
        </a:p>
      </dgm:t>
    </dgm:pt>
    <dgm:pt modelId="{34ED3448-3A92-4623-A2E7-D6AE594708D6}" type="parTrans" cxnId="{98118BDF-CE13-4328-9198-5777836F92C6}">
      <dgm:prSet/>
      <dgm:spPr/>
      <dgm:t>
        <a:bodyPr/>
        <a:lstStyle/>
        <a:p>
          <a:endParaRPr lang="en-US"/>
        </a:p>
      </dgm:t>
    </dgm:pt>
    <dgm:pt modelId="{0CD68E7C-7D51-4EA1-9CB0-0949CEC610E5}" type="sibTrans" cxnId="{98118BDF-CE13-4328-9198-5777836F92C6}">
      <dgm:prSet/>
      <dgm:spPr/>
      <dgm:t>
        <a:bodyPr/>
        <a:lstStyle/>
        <a:p>
          <a:endParaRPr lang="en-US"/>
        </a:p>
      </dgm:t>
    </dgm:pt>
    <dgm:pt modelId="{E1018F98-B446-464A-B728-E5547DC6D610}" type="pres">
      <dgm:prSet presAssocID="{F92B4C1A-3CD8-4AF7-830D-2B3F982A1B4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518E47-074A-40CE-BB4C-44BF8A8F7E31}" type="pres">
      <dgm:prSet presAssocID="{53AFAF51-1592-4119-A2A6-CE406DF98BF3}" presName="vertFlow" presStyleCnt="0"/>
      <dgm:spPr/>
    </dgm:pt>
    <dgm:pt modelId="{254CBDB3-8DC7-430F-8E5D-BB697E2CAF03}" type="pres">
      <dgm:prSet presAssocID="{53AFAF51-1592-4119-A2A6-CE406DF98BF3}" presName="header" presStyleLbl="node1" presStyleIdx="0" presStyleCnt="2"/>
      <dgm:spPr/>
      <dgm:t>
        <a:bodyPr/>
        <a:lstStyle/>
        <a:p>
          <a:endParaRPr lang="en-US"/>
        </a:p>
      </dgm:t>
    </dgm:pt>
    <dgm:pt modelId="{694F832B-0BCD-4E1B-805B-06F627B67217}" type="pres">
      <dgm:prSet presAssocID="{0FB2EFD7-DE59-4FBB-A7DC-25736B5ED74B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3EC5D6E-8F99-4B2A-9ADC-D52FE8ACD203}" type="pres">
      <dgm:prSet presAssocID="{DB0138DB-857C-4610-B6CC-238ECC372EF8}" presName="child" presStyleLbl="alignAccFollow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05337B-8C98-4482-A6EF-8026295673A8}" type="pres">
      <dgm:prSet presAssocID="{511F8F60-2AC5-4130-8BFD-AF923D5BC25E}" presName="sibTrans" presStyleLbl="sibTrans2D1" presStyleIdx="1" presStyleCnt="8"/>
      <dgm:spPr/>
      <dgm:t>
        <a:bodyPr/>
        <a:lstStyle/>
        <a:p>
          <a:endParaRPr lang="en-US"/>
        </a:p>
      </dgm:t>
    </dgm:pt>
    <dgm:pt modelId="{FA926B52-B203-4263-8883-B8AFAC9A5689}" type="pres">
      <dgm:prSet presAssocID="{F98D0F64-0E35-4323-BE09-5C8B72F3F4D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11A4C-EFE2-4FD5-A738-E02113494557}" type="pres">
      <dgm:prSet presAssocID="{157178A8-CB11-4997-B7AC-31CB9A9FD4F5}" presName="sibTrans" presStyleLbl="sibTrans2D1" presStyleIdx="2" presStyleCnt="8"/>
      <dgm:spPr/>
      <dgm:t>
        <a:bodyPr/>
        <a:lstStyle/>
        <a:p>
          <a:endParaRPr lang="en-US"/>
        </a:p>
      </dgm:t>
    </dgm:pt>
    <dgm:pt modelId="{53A48651-5819-48D8-9821-539AC809DC8C}" type="pres">
      <dgm:prSet presAssocID="{0EE7F85C-FCF8-46C6-BF40-48C7991D9693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4C3990-D436-487B-B290-732A443AAC14}" type="pres">
      <dgm:prSet presAssocID="{A3857C1E-856E-461F-AF39-3302AFD38EA6}" presName="sibTrans" presStyleLbl="sibTrans2D1" presStyleIdx="3" presStyleCnt="8"/>
      <dgm:spPr/>
      <dgm:t>
        <a:bodyPr/>
        <a:lstStyle/>
        <a:p>
          <a:endParaRPr lang="en-US"/>
        </a:p>
      </dgm:t>
    </dgm:pt>
    <dgm:pt modelId="{D21A91F2-689C-45EA-87FE-F1C8393F4B53}" type="pres">
      <dgm:prSet presAssocID="{050D462B-084D-4E32-9CD4-EE64112E4B8D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55172-78A1-4C46-AA76-59EB4F332612}" type="pres">
      <dgm:prSet presAssocID="{53AFAF51-1592-4119-A2A6-CE406DF98BF3}" presName="hSp" presStyleCnt="0"/>
      <dgm:spPr/>
    </dgm:pt>
    <dgm:pt modelId="{8A1414F5-B215-4479-83A2-8EB1862B54C4}" type="pres">
      <dgm:prSet presAssocID="{9B5D0BE1-ADF9-4953-A922-36E2106FE277}" presName="vertFlow" presStyleCnt="0"/>
      <dgm:spPr/>
    </dgm:pt>
    <dgm:pt modelId="{80735774-71F2-4383-AE44-FD15B3AD8CCD}" type="pres">
      <dgm:prSet presAssocID="{9B5D0BE1-ADF9-4953-A922-36E2106FE277}" presName="header" presStyleLbl="node1" presStyleIdx="1" presStyleCnt="2"/>
      <dgm:spPr/>
      <dgm:t>
        <a:bodyPr/>
        <a:lstStyle/>
        <a:p>
          <a:endParaRPr lang="en-US"/>
        </a:p>
      </dgm:t>
    </dgm:pt>
    <dgm:pt modelId="{8FD7B9CE-1654-414D-A555-A498F660D767}" type="pres">
      <dgm:prSet presAssocID="{62E9EF6F-E09B-4BCA-8445-033151118AF8}" presName="parTrans" presStyleLbl="sibTrans2D1" presStyleIdx="4" presStyleCnt="8"/>
      <dgm:spPr/>
      <dgm:t>
        <a:bodyPr/>
        <a:lstStyle/>
        <a:p>
          <a:endParaRPr lang="en-US"/>
        </a:p>
      </dgm:t>
    </dgm:pt>
    <dgm:pt modelId="{04F7943D-A52B-4664-9402-F43899EA7710}" type="pres">
      <dgm:prSet presAssocID="{DADC1AC1-B45E-42B3-BF4B-5C90382C6623}" presName="child" presStyleLbl="alignAccFollow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075BFF-0F62-451C-ADC1-B5D31676F71A}" type="pres">
      <dgm:prSet presAssocID="{85E2F7EA-5C6B-4899-A18E-3B4C85FF826B}" presName="sibTrans" presStyleLbl="sibTrans2D1" presStyleIdx="5" presStyleCnt="8"/>
      <dgm:spPr/>
      <dgm:t>
        <a:bodyPr/>
        <a:lstStyle/>
        <a:p>
          <a:endParaRPr lang="en-US"/>
        </a:p>
      </dgm:t>
    </dgm:pt>
    <dgm:pt modelId="{F6E8F7E1-D5D9-4B10-834B-D2657DD3F912}" type="pres">
      <dgm:prSet presAssocID="{C1517239-DF43-4571-A65C-BBAED06A07C8}" presName="child" presStyleLbl="alignAccFollow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348715-A002-4A21-A32C-6A2C78C26CF9}" type="pres">
      <dgm:prSet presAssocID="{A1819DED-C93A-4287-8C3C-0E908374E4C7}" presName="sibTrans" presStyleLbl="sibTrans2D1" presStyleIdx="6" presStyleCnt="8"/>
      <dgm:spPr/>
      <dgm:t>
        <a:bodyPr/>
        <a:lstStyle/>
        <a:p>
          <a:endParaRPr lang="en-US"/>
        </a:p>
      </dgm:t>
    </dgm:pt>
    <dgm:pt modelId="{F54549EA-1D90-4649-AE3E-C3F91D57CEE2}" type="pres">
      <dgm:prSet presAssocID="{44A0FBEF-5275-4FA7-BACE-FDB03BEF7852}" presName="child" presStyleLbl="alignAccFollow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B95A1-BFC2-4C9C-AABC-5AF251B0F63F}" type="pres">
      <dgm:prSet presAssocID="{DFFC5A2F-64EB-498A-A44B-72103ABD0A42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C3F1938-A8D9-487D-ACBF-FEACFA71C7C8}" type="pres">
      <dgm:prSet presAssocID="{344AF57F-978F-4428-ABF9-F43A0F0E7E44}" presName="child" presStyleLbl="alignAccFollow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76DEAB-23FC-4755-BE0D-CB177A6D10E9}" type="presOf" srcId="{0FB2EFD7-DE59-4FBB-A7DC-25736B5ED74B}" destId="{694F832B-0BCD-4E1B-805B-06F627B67217}" srcOrd="0" destOrd="0" presId="urn:microsoft.com/office/officeart/2005/8/layout/lProcess1"/>
    <dgm:cxn modelId="{BC4E11CD-7F67-417B-8CEE-2ABCE4A27D59}" srcId="{9B5D0BE1-ADF9-4953-A922-36E2106FE277}" destId="{44A0FBEF-5275-4FA7-BACE-FDB03BEF7852}" srcOrd="2" destOrd="0" parTransId="{E18C3C50-CA44-43E0-8F64-724DC2C40018}" sibTransId="{DFFC5A2F-64EB-498A-A44B-72103ABD0A42}"/>
    <dgm:cxn modelId="{E7668C5B-F1EE-449E-87C1-BF08D208BC67}" type="presOf" srcId="{85E2F7EA-5C6B-4899-A18E-3B4C85FF826B}" destId="{65075BFF-0F62-451C-ADC1-B5D31676F71A}" srcOrd="0" destOrd="0" presId="urn:microsoft.com/office/officeart/2005/8/layout/lProcess1"/>
    <dgm:cxn modelId="{10258733-2BA2-4D65-8682-F34C7562A59E}" type="presOf" srcId="{511F8F60-2AC5-4130-8BFD-AF923D5BC25E}" destId="{4205337B-8C98-4482-A6EF-8026295673A8}" srcOrd="0" destOrd="0" presId="urn:microsoft.com/office/officeart/2005/8/layout/lProcess1"/>
    <dgm:cxn modelId="{CA1EC18A-653E-4AF2-B900-60B0F6E353D2}" type="presOf" srcId="{C1517239-DF43-4571-A65C-BBAED06A07C8}" destId="{F6E8F7E1-D5D9-4B10-834B-D2657DD3F912}" srcOrd="0" destOrd="0" presId="urn:microsoft.com/office/officeart/2005/8/layout/lProcess1"/>
    <dgm:cxn modelId="{3619D2C8-8F50-475A-BFB5-F9074F313588}" type="presOf" srcId="{9B5D0BE1-ADF9-4953-A922-36E2106FE277}" destId="{80735774-71F2-4383-AE44-FD15B3AD8CCD}" srcOrd="0" destOrd="0" presId="urn:microsoft.com/office/officeart/2005/8/layout/lProcess1"/>
    <dgm:cxn modelId="{A6D098C2-3712-44E7-8FDC-03249C93945A}" type="presOf" srcId="{0EE7F85C-FCF8-46C6-BF40-48C7991D9693}" destId="{53A48651-5819-48D8-9821-539AC809DC8C}" srcOrd="0" destOrd="0" presId="urn:microsoft.com/office/officeart/2005/8/layout/lProcess1"/>
    <dgm:cxn modelId="{98118BDF-CE13-4328-9198-5777836F92C6}" srcId="{9B5D0BE1-ADF9-4953-A922-36E2106FE277}" destId="{344AF57F-978F-4428-ABF9-F43A0F0E7E44}" srcOrd="3" destOrd="0" parTransId="{34ED3448-3A92-4623-A2E7-D6AE594708D6}" sibTransId="{0CD68E7C-7D51-4EA1-9CB0-0949CEC610E5}"/>
    <dgm:cxn modelId="{970EBC67-D1AF-4F16-A9B6-C0B5CD39AF01}" type="presOf" srcId="{62E9EF6F-E09B-4BCA-8445-033151118AF8}" destId="{8FD7B9CE-1654-414D-A555-A498F660D767}" srcOrd="0" destOrd="0" presId="urn:microsoft.com/office/officeart/2005/8/layout/lProcess1"/>
    <dgm:cxn modelId="{7DD1869C-12FD-467A-9A99-B01556FB2744}" srcId="{53AFAF51-1592-4119-A2A6-CE406DF98BF3}" destId="{0EE7F85C-FCF8-46C6-BF40-48C7991D9693}" srcOrd="2" destOrd="0" parTransId="{988B7378-CBC5-4152-927E-06E86A79071F}" sibTransId="{A3857C1E-856E-461F-AF39-3302AFD38EA6}"/>
    <dgm:cxn modelId="{1E117A0F-683C-4A7E-83B8-1A09D062CE55}" type="presOf" srcId="{F92B4C1A-3CD8-4AF7-830D-2B3F982A1B4D}" destId="{E1018F98-B446-464A-B728-E5547DC6D610}" srcOrd="0" destOrd="0" presId="urn:microsoft.com/office/officeart/2005/8/layout/lProcess1"/>
    <dgm:cxn modelId="{FEBB7812-D98C-4F63-9604-2A22AE854143}" type="presOf" srcId="{44A0FBEF-5275-4FA7-BACE-FDB03BEF7852}" destId="{F54549EA-1D90-4649-AE3E-C3F91D57CEE2}" srcOrd="0" destOrd="0" presId="urn:microsoft.com/office/officeart/2005/8/layout/lProcess1"/>
    <dgm:cxn modelId="{B7F0687E-DECA-4D0B-9B51-B793AB7C30A9}" srcId="{F92B4C1A-3CD8-4AF7-830D-2B3F982A1B4D}" destId="{53AFAF51-1592-4119-A2A6-CE406DF98BF3}" srcOrd="0" destOrd="0" parTransId="{B728D30E-AC4D-4134-BD58-79DE4A51429D}" sibTransId="{2B69DE3F-8D23-4627-B17A-D2AE0D7E4CC5}"/>
    <dgm:cxn modelId="{E5C1D9C5-080D-44AE-BD17-3D61768C7067}" srcId="{53AFAF51-1592-4119-A2A6-CE406DF98BF3}" destId="{DB0138DB-857C-4610-B6CC-238ECC372EF8}" srcOrd="0" destOrd="0" parTransId="{0FB2EFD7-DE59-4FBB-A7DC-25736B5ED74B}" sibTransId="{511F8F60-2AC5-4130-8BFD-AF923D5BC25E}"/>
    <dgm:cxn modelId="{2D4AB476-5087-4F3F-A12E-CCC2102990E6}" type="presOf" srcId="{53AFAF51-1592-4119-A2A6-CE406DF98BF3}" destId="{254CBDB3-8DC7-430F-8E5D-BB697E2CAF03}" srcOrd="0" destOrd="0" presId="urn:microsoft.com/office/officeart/2005/8/layout/lProcess1"/>
    <dgm:cxn modelId="{46EA6FA6-BB91-472C-8C24-FF6E4931A4F6}" type="presOf" srcId="{A1819DED-C93A-4287-8C3C-0E908374E4C7}" destId="{FD348715-A002-4A21-A32C-6A2C78C26CF9}" srcOrd="0" destOrd="0" presId="urn:microsoft.com/office/officeart/2005/8/layout/lProcess1"/>
    <dgm:cxn modelId="{C25EBC60-1B40-4818-93A9-7DD95CB82AB6}" srcId="{9B5D0BE1-ADF9-4953-A922-36E2106FE277}" destId="{C1517239-DF43-4571-A65C-BBAED06A07C8}" srcOrd="1" destOrd="0" parTransId="{D0A7B879-97C0-469F-83E3-DCE49C6DA3C0}" sibTransId="{A1819DED-C93A-4287-8C3C-0E908374E4C7}"/>
    <dgm:cxn modelId="{0EA27AB7-6C13-4198-884F-098E5BEEA9A8}" type="presOf" srcId="{344AF57F-978F-4428-ABF9-F43A0F0E7E44}" destId="{5C3F1938-A8D9-487D-ACBF-FEACFA71C7C8}" srcOrd="0" destOrd="0" presId="urn:microsoft.com/office/officeart/2005/8/layout/lProcess1"/>
    <dgm:cxn modelId="{D3EC8B11-3D82-4BDA-BD73-23ADF1987689}" type="presOf" srcId="{F98D0F64-0E35-4323-BE09-5C8B72F3F4D3}" destId="{FA926B52-B203-4263-8883-B8AFAC9A5689}" srcOrd="0" destOrd="0" presId="urn:microsoft.com/office/officeart/2005/8/layout/lProcess1"/>
    <dgm:cxn modelId="{FE8130C6-8EB8-4914-A561-E3CCA39FCEC2}" srcId="{9B5D0BE1-ADF9-4953-A922-36E2106FE277}" destId="{DADC1AC1-B45E-42B3-BF4B-5C90382C6623}" srcOrd="0" destOrd="0" parTransId="{62E9EF6F-E09B-4BCA-8445-033151118AF8}" sibTransId="{85E2F7EA-5C6B-4899-A18E-3B4C85FF826B}"/>
    <dgm:cxn modelId="{B88FA995-52D3-4703-BF88-AA8608142E1D}" srcId="{F92B4C1A-3CD8-4AF7-830D-2B3F982A1B4D}" destId="{9B5D0BE1-ADF9-4953-A922-36E2106FE277}" srcOrd="1" destOrd="0" parTransId="{6EA612DF-11D7-464C-9C7D-73C3CFA4672E}" sibTransId="{E0C458DD-4F85-4FFF-A4FE-E2884050B6E4}"/>
    <dgm:cxn modelId="{F8B80FA7-1975-4AAB-961D-9EC48C848F40}" type="presOf" srcId="{DB0138DB-857C-4610-B6CC-238ECC372EF8}" destId="{53EC5D6E-8F99-4B2A-9ADC-D52FE8ACD203}" srcOrd="0" destOrd="0" presId="urn:microsoft.com/office/officeart/2005/8/layout/lProcess1"/>
    <dgm:cxn modelId="{AF89EA19-ED42-49DE-9BB9-7EFE6014C851}" type="presOf" srcId="{DFFC5A2F-64EB-498A-A44B-72103ABD0A42}" destId="{3DCB95A1-BFC2-4C9C-AABC-5AF251B0F63F}" srcOrd="0" destOrd="0" presId="urn:microsoft.com/office/officeart/2005/8/layout/lProcess1"/>
    <dgm:cxn modelId="{280A4E6A-2963-42E0-9EE4-D4D5810FE1E6}" srcId="{53AFAF51-1592-4119-A2A6-CE406DF98BF3}" destId="{F98D0F64-0E35-4323-BE09-5C8B72F3F4D3}" srcOrd="1" destOrd="0" parTransId="{8D42B975-2F64-43CE-899B-51C7F413108B}" sibTransId="{157178A8-CB11-4997-B7AC-31CB9A9FD4F5}"/>
    <dgm:cxn modelId="{178F938E-5FCC-45AB-B119-B176D311E769}" type="presOf" srcId="{DADC1AC1-B45E-42B3-BF4B-5C90382C6623}" destId="{04F7943D-A52B-4664-9402-F43899EA7710}" srcOrd="0" destOrd="0" presId="urn:microsoft.com/office/officeart/2005/8/layout/lProcess1"/>
    <dgm:cxn modelId="{15C948BB-FA68-4C65-86C4-1F5688796AB8}" type="presOf" srcId="{050D462B-084D-4E32-9CD4-EE64112E4B8D}" destId="{D21A91F2-689C-45EA-87FE-F1C8393F4B53}" srcOrd="0" destOrd="0" presId="urn:microsoft.com/office/officeart/2005/8/layout/lProcess1"/>
    <dgm:cxn modelId="{58DA8AA0-8D72-4DA8-8F3E-2F5B4BF5C359}" type="presOf" srcId="{157178A8-CB11-4997-B7AC-31CB9A9FD4F5}" destId="{9A211A4C-EFE2-4FD5-A738-E02113494557}" srcOrd="0" destOrd="0" presId="urn:microsoft.com/office/officeart/2005/8/layout/lProcess1"/>
    <dgm:cxn modelId="{3B33ABD8-3D62-4673-8437-2C282CB5D384}" type="presOf" srcId="{A3857C1E-856E-461F-AF39-3302AFD38EA6}" destId="{DC4C3990-D436-487B-B290-732A443AAC14}" srcOrd="0" destOrd="0" presId="urn:microsoft.com/office/officeart/2005/8/layout/lProcess1"/>
    <dgm:cxn modelId="{2D332031-05A8-462E-864D-F875C713515B}" srcId="{53AFAF51-1592-4119-A2A6-CE406DF98BF3}" destId="{050D462B-084D-4E32-9CD4-EE64112E4B8D}" srcOrd="3" destOrd="0" parTransId="{3D6A7664-B264-4C40-8284-06B01DA8BE80}" sibTransId="{86322717-9C58-4EA9-8344-63C0CD790920}"/>
    <dgm:cxn modelId="{1EB13C40-0771-4B36-9F13-B9C2BCAD2BA7}" type="presParOf" srcId="{E1018F98-B446-464A-B728-E5547DC6D610}" destId="{C8518E47-074A-40CE-BB4C-44BF8A8F7E31}" srcOrd="0" destOrd="0" presId="urn:microsoft.com/office/officeart/2005/8/layout/lProcess1"/>
    <dgm:cxn modelId="{CD73AF9A-2082-4EDD-8F05-96F820EEA21E}" type="presParOf" srcId="{C8518E47-074A-40CE-BB4C-44BF8A8F7E31}" destId="{254CBDB3-8DC7-430F-8E5D-BB697E2CAF03}" srcOrd="0" destOrd="0" presId="urn:microsoft.com/office/officeart/2005/8/layout/lProcess1"/>
    <dgm:cxn modelId="{2C6EE527-559F-4AD0-8260-D355EE02242C}" type="presParOf" srcId="{C8518E47-074A-40CE-BB4C-44BF8A8F7E31}" destId="{694F832B-0BCD-4E1B-805B-06F627B67217}" srcOrd="1" destOrd="0" presId="urn:microsoft.com/office/officeart/2005/8/layout/lProcess1"/>
    <dgm:cxn modelId="{68D26B4E-9110-4B45-9E8F-205301236950}" type="presParOf" srcId="{C8518E47-074A-40CE-BB4C-44BF8A8F7E31}" destId="{53EC5D6E-8F99-4B2A-9ADC-D52FE8ACD203}" srcOrd="2" destOrd="0" presId="urn:microsoft.com/office/officeart/2005/8/layout/lProcess1"/>
    <dgm:cxn modelId="{0A271115-09F9-4ED6-8BE0-7023A77806FC}" type="presParOf" srcId="{C8518E47-074A-40CE-BB4C-44BF8A8F7E31}" destId="{4205337B-8C98-4482-A6EF-8026295673A8}" srcOrd="3" destOrd="0" presId="urn:microsoft.com/office/officeart/2005/8/layout/lProcess1"/>
    <dgm:cxn modelId="{23D84450-3E8D-4898-A75E-52AAF2AEA178}" type="presParOf" srcId="{C8518E47-074A-40CE-BB4C-44BF8A8F7E31}" destId="{FA926B52-B203-4263-8883-B8AFAC9A5689}" srcOrd="4" destOrd="0" presId="urn:microsoft.com/office/officeart/2005/8/layout/lProcess1"/>
    <dgm:cxn modelId="{219ECBE2-F6AE-4416-993A-70C39AA2FEAB}" type="presParOf" srcId="{C8518E47-074A-40CE-BB4C-44BF8A8F7E31}" destId="{9A211A4C-EFE2-4FD5-A738-E02113494557}" srcOrd="5" destOrd="0" presId="urn:microsoft.com/office/officeart/2005/8/layout/lProcess1"/>
    <dgm:cxn modelId="{2327623B-B1A7-4945-A067-E4E026E2AFF3}" type="presParOf" srcId="{C8518E47-074A-40CE-BB4C-44BF8A8F7E31}" destId="{53A48651-5819-48D8-9821-539AC809DC8C}" srcOrd="6" destOrd="0" presId="urn:microsoft.com/office/officeart/2005/8/layout/lProcess1"/>
    <dgm:cxn modelId="{19C69A20-A5DE-4E0F-888B-32BBE0498B6F}" type="presParOf" srcId="{C8518E47-074A-40CE-BB4C-44BF8A8F7E31}" destId="{DC4C3990-D436-487B-B290-732A443AAC14}" srcOrd="7" destOrd="0" presId="urn:microsoft.com/office/officeart/2005/8/layout/lProcess1"/>
    <dgm:cxn modelId="{E2232933-886D-49DE-A76F-7FB8AAF47D65}" type="presParOf" srcId="{C8518E47-074A-40CE-BB4C-44BF8A8F7E31}" destId="{D21A91F2-689C-45EA-87FE-F1C8393F4B53}" srcOrd="8" destOrd="0" presId="urn:microsoft.com/office/officeart/2005/8/layout/lProcess1"/>
    <dgm:cxn modelId="{0B19FA89-F9E6-478D-A560-5A4589D7ED0A}" type="presParOf" srcId="{E1018F98-B446-464A-B728-E5547DC6D610}" destId="{1DB55172-78A1-4C46-AA76-59EB4F332612}" srcOrd="1" destOrd="0" presId="urn:microsoft.com/office/officeart/2005/8/layout/lProcess1"/>
    <dgm:cxn modelId="{2AAC6254-A9C6-4865-9886-8F5E5C231FDF}" type="presParOf" srcId="{E1018F98-B446-464A-B728-E5547DC6D610}" destId="{8A1414F5-B215-4479-83A2-8EB1862B54C4}" srcOrd="2" destOrd="0" presId="urn:microsoft.com/office/officeart/2005/8/layout/lProcess1"/>
    <dgm:cxn modelId="{B614C76A-6049-491A-8D0C-7DA8F0881289}" type="presParOf" srcId="{8A1414F5-B215-4479-83A2-8EB1862B54C4}" destId="{80735774-71F2-4383-AE44-FD15B3AD8CCD}" srcOrd="0" destOrd="0" presId="urn:microsoft.com/office/officeart/2005/8/layout/lProcess1"/>
    <dgm:cxn modelId="{79370168-C325-49C5-BC10-178A554EC048}" type="presParOf" srcId="{8A1414F5-B215-4479-83A2-8EB1862B54C4}" destId="{8FD7B9CE-1654-414D-A555-A498F660D767}" srcOrd="1" destOrd="0" presId="urn:microsoft.com/office/officeart/2005/8/layout/lProcess1"/>
    <dgm:cxn modelId="{E8853E9B-7CA6-47D8-B6AF-1DFF4737E53A}" type="presParOf" srcId="{8A1414F5-B215-4479-83A2-8EB1862B54C4}" destId="{04F7943D-A52B-4664-9402-F43899EA7710}" srcOrd="2" destOrd="0" presId="urn:microsoft.com/office/officeart/2005/8/layout/lProcess1"/>
    <dgm:cxn modelId="{BC914FD6-F7AF-4150-AC26-E9F4E7599238}" type="presParOf" srcId="{8A1414F5-B215-4479-83A2-8EB1862B54C4}" destId="{65075BFF-0F62-451C-ADC1-B5D31676F71A}" srcOrd="3" destOrd="0" presId="urn:microsoft.com/office/officeart/2005/8/layout/lProcess1"/>
    <dgm:cxn modelId="{5C514CA1-C23D-43B2-B20C-D9BC08E8846B}" type="presParOf" srcId="{8A1414F5-B215-4479-83A2-8EB1862B54C4}" destId="{F6E8F7E1-D5D9-4B10-834B-D2657DD3F912}" srcOrd="4" destOrd="0" presId="urn:microsoft.com/office/officeart/2005/8/layout/lProcess1"/>
    <dgm:cxn modelId="{485CE411-2914-4390-90F8-3478D06C9DB4}" type="presParOf" srcId="{8A1414F5-B215-4479-83A2-8EB1862B54C4}" destId="{FD348715-A002-4A21-A32C-6A2C78C26CF9}" srcOrd="5" destOrd="0" presId="urn:microsoft.com/office/officeart/2005/8/layout/lProcess1"/>
    <dgm:cxn modelId="{3D7ACFD1-42F4-49DB-8175-40930CD9F440}" type="presParOf" srcId="{8A1414F5-B215-4479-83A2-8EB1862B54C4}" destId="{F54549EA-1D90-4649-AE3E-C3F91D57CEE2}" srcOrd="6" destOrd="0" presId="urn:microsoft.com/office/officeart/2005/8/layout/lProcess1"/>
    <dgm:cxn modelId="{1D35AF97-62DB-4D43-AFE3-3F4440E6C3F5}" type="presParOf" srcId="{8A1414F5-B215-4479-83A2-8EB1862B54C4}" destId="{3DCB95A1-BFC2-4C9C-AABC-5AF251B0F63F}" srcOrd="7" destOrd="0" presId="urn:microsoft.com/office/officeart/2005/8/layout/lProcess1"/>
    <dgm:cxn modelId="{3746C474-EC6C-46D5-AAFA-02E5544BD40C}" type="presParOf" srcId="{8A1414F5-B215-4479-83A2-8EB1862B54C4}" destId="{5C3F1938-A8D9-487D-ACBF-FEACFA71C7C8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F33BE74-6BEF-4A99-9844-4E4723D93914}" type="doc">
      <dgm:prSet loTypeId="urn:microsoft.com/office/officeart/2008/layout/AccentedPicture" loCatId="picture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2734F4EA-F975-48C5-927D-3D2C030F962E}">
      <dgm:prSet phldrT="[Text]"/>
      <dgm:spPr/>
      <dgm:t>
        <a:bodyPr/>
        <a:lstStyle/>
        <a:p>
          <a:pPr algn="ctr">
            <a:lnSpc>
              <a:spcPct val="150000"/>
            </a:lnSpc>
          </a:pPr>
          <a:r>
            <a:rPr lang="en-US" b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RFgen Software designs, implements and deploys mobile and wireless software, and open source supply chain solutions for automated data collection</a:t>
          </a:r>
          <a:r>
            <a:rPr lang="en-US" sz="1900" b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. </a:t>
          </a:r>
          <a:endParaRPr lang="en-US" sz="1900" b="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D5CC0785-266D-4965-868F-15BF7C5277E3}" type="parTrans" cxnId="{9C7CBCE1-D475-4AEF-8478-317B70C3B08C}">
      <dgm:prSet/>
      <dgm:spPr/>
      <dgm:t>
        <a:bodyPr/>
        <a:lstStyle/>
        <a:p>
          <a:endParaRPr lang="en-US"/>
        </a:p>
      </dgm:t>
    </dgm:pt>
    <dgm:pt modelId="{A911999C-44B1-4F98-B9EE-C7119351E56B}" type="sibTrans" cxnId="{9C7CBCE1-D475-4AEF-8478-317B70C3B08C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ED58D20B-6FAB-4EF7-857D-07E401BFBAEB}">
      <dgm:prSet phldrT="[Text]" custT="1"/>
      <dgm:spPr/>
      <dgm:t>
        <a:bodyPr/>
        <a:lstStyle/>
        <a:p>
          <a:r>
            <a:rPr lang="en-US" sz="2000" dirty="0" smtClean="0">
              <a:latin typeface="Arial" pitchFamily="34" charset="0"/>
              <a:cs typeface="Arial" pitchFamily="34" charset="0"/>
            </a:rPr>
            <a:t>Barcoding</a:t>
          </a:r>
          <a:endParaRPr lang="en-US" sz="2900" dirty="0"/>
        </a:p>
      </dgm:t>
    </dgm:pt>
    <dgm:pt modelId="{CD695FD5-9E41-4771-A3C6-D82C29C34C62}" type="parTrans" cxnId="{050586BC-EC80-4BDB-898A-9E5F9D65DD12}">
      <dgm:prSet/>
      <dgm:spPr/>
      <dgm:t>
        <a:bodyPr/>
        <a:lstStyle/>
        <a:p>
          <a:endParaRPr lang="en-US"/>
        </a:p>
      </dgm:t>
    </dgm:pt>
    <dgm:pt modelId="{522B4A8E-28F2-45D5-9747-808F7EA5D90E}" type="sibTrans" cxnId="{050586BC-EC80-4BDB-898A-9E5F9D65DD12}">
      <dgm:prSet/>
      <dgm:spPr/>
      <dgm:t>
        <a:bodyPr/>
        <a:lstStyle/>
        <a:p>
          <a:endParaRPr lang="en-US"/>
        </a:p>
      </dgm:t>
    </dgm:pt>
    <dgm:pt modelId="{1987EC16-3764-4911-8FA1-6249D7D336CB}">
      <dgm:prSet phldrT="[Text]" custT="1"/>
      <dgm:spPr/>
      <dgm:t>
        <a:bodyPr/>
        <a:lstStyle/>
        <a:p>
          <a:r>
            <a:rPr lang="en-US" sz="2000" dirty="0" smtClean="0">
              <a:latin typeface="Arial" pitchFamily="34" charset="0"/>
              <a:cs typeface="Arial" pitchFamily="34" charset="0"/>
            </a:rPr>
            <a:t>Voice</a:t>
          </a:r>
          <a:endParaRPr lang="en-US" sz="2000" dirty="0">
            <a:latin typeface="Arial" pitchFamily="34" charset="0"/>
            <a:cs typeface="Arial" pitchFamily="34" charset="0"/>
          </a:endParaRPr>
        </a:p>
      </dgm:t>
    </dgm:pt>
    <dgm:pt modelId="{5C80658E-AEF8-49C0-AD6C-21FF379A9193}" type="parTrans" cxnId="{9DFAFFDB-F764-4D1C-81C1-34BBBB18F1EB}">
      <dgm:prSet/>
      <dgm:spPr/>
      <dgm:t>
        <a:bodyPr/>
        <a:lstStyle/>
        <a:p>
          <a:endParaRPr lang="en-US"/>
        </a:p>
      </dgm:t>
    </dgm:pt>
    <dgm:pt modelId="{36A90E55-DA79-4CA0-89BC-D3BCD9947E8D}" type="sibTrans" cxnId="{9DFAFFDB-F764-4D1C-81C1-34BBBB18F1EB}">
      <dgm:prSet/>
      <dgm:spPr/>
      <dgm:t>
        <a:bodyPr/>
        <a:lstStyle/>
        <a:p>
          <a:endParaRPr lang="en-US"/>
        </a:p>
      </dgm:t>
    </dgm:pt>
    <dgm:pt modelId="{9640F60B-95C8-4167-B781-424DABE44EBB}">
      <dgm:prSet phldrT="[Text]" custT="1"/>
      <dgm:spPr/>
      <dgm:t>
        <a:bodyPr/>
        <a:lstStyle/>
        <a:p>
          <a:r>
            <a:rPr lang="en-US" sz="2000" dirty="0" smtClean="0">
              <a:latin typeface="Arial" pitchFamily="34" charset="0"/>
              <a:cs typeface="Arial" pitchFamily="34" charset="0"/>
            </a:rPr>
            <a:t>Roaming</a:t>
          </a:r>
          <a:endParaRPr lang="en-US" sz="3000" dirty="0"/>
        </a:p>
      </dgm:t>
    </dgm:pt>
    <dgm:pt modelId="{1984738D-FB21-4574-AFFD-49A919F8225E}" type="parTrans" cxnId="{7489FDD2-756C-4E1E-B664-CE677E43F68C}">
      <dgm:prSet/>
      <dgm:spPr/>
      <dgm:t>
        <a:bodyPr/>
        <a:lstStyle/>
        <a:p>
          <a:endParaRPr lang="en-US"/>
        </a:p>
      </dgm:t>
    </dgm:pt>
    <dgm:pt modelId="{9C1396DC-998D-47CF-AD6F-250A8515118B}" type="sibTrans" cxnId="{7489FDD2-756C-4E1E-B664-CE677E43F68C}">
      <dgm:prSet/>
      <dgm:spPr/>
      <dgm:t>
        <a:bodyPr/>
        <a:lstStyle/>
        <a:p>
          <a:endParaRPr lang="en-US"/>
        </a:p>
      </dgm:t>
    </dgm:pt>
    <dgm:pt modelId="{7F0DE73B-7B96-4A9A-9DFB-8A4A5F5ADD83}">
      <dgm:prSet custT="1"/>
      <dgm:spPr/>
      <dgm:t>
        <a:bodyPr/>
        <a:lstStyle/>
        <a:p>
          <a:r>
            <a:rPr lang="en-US" sz="2000" dirty="0" smtClean="0">
              <a:latin typeface="Arial" pitchFamily="34" charset="0"/>
              <a:cs typeface="Arial" pitchFamily="34" charset="0"/>
            </a:rPr>
            <a:t>Mobile</a:t>
          </a:r>
          <a:endParaRPr lang="en-US" sz="2000" dirty="0">
            <a:latin typeface="Arial" pitchFamily="34" charset="0"/>
            <a:cs typeface="Arial" pitchFamily="34" charset="0"/>
          </a:endParaRPr>
        </a:p>
      </dgm:t>
    </dgm:pt>
    <dgm:pt modelId="{3A062F30-6BCF-496F-8E16-D93412DE96C0}" type="parTrans" cxnId="{38A4F7DE-C21D-4F28-AD88-0F0C0EA2E4ED}">
      <dgm:prSet/>
      <dgm:spPr/>
      <dgm:t>
        <a:bodyPr/>
        <a:lstStyle/>
        <a:p>
          <a:endParaRPr lang="en-US"/>
        </a:p>
      </dgm:t>
    </dgm:pt>
    <dgm:pt modelId="{4B4B2DA8-634E-411D-A674-5D13F36B4400}" type="sibTrans" cxnId="{38A4F7DE-C21D-4F28-AD88-0F0C0EA2E4ED}">
      <dgm:prSet/>
      <dgm:spPr/>
      <dgm:t>
        <a:bodyPr/>
        <a:lstStyle/>
        <a:p>
          <a:endParaRPr lang="en-US"/>
        </a:p>
      </dgm:t>
    </dgm:pt>
    <dgm:pt modelId="{44C395FA-500B-437E-9992-5897219839ED}" type="pres">
      <dgm:prSet presAssocID="{4F33BE74-6BEF-4A99-9844-4E4723D93914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8A85E96-5C11-414E-AC79-31F45C6782FB}" type="pres">
      <dgm:prSet presAssocID="{A911999C-44B1-4F98-B9EE-C7119351E56B}" presName="picture_1" presStyleLbl="bgImgPlace1" presStyleIdx="0" presStyleCnt="1"/>
      <dgm:spPr/>
      <dgm:t>
        <a:bodyPr/>
        <a:lstStyle/>
        <a:p>
          <a:endParaRPr lang="en-US"/>
        </a:p>
      </dgm:t>
    </dgm:pt>
    <dgm:pt modelId="{5448390F-7875-45F4-8B5D-4EB5AB2A97EE}" type="pres">
      <dgm:prSet presAssocID="{2734F4EA-F975-48C5-927D-3D2C030F962E}" presName="text_1" presStyleLbl="node1" presStyleIdx="0" presStyleCnt="0" custScaleY="85790" custLinFactNeighborY="-433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DE67C6-A9BA-4F79-812B-E2F9182AE98B}" type="pres">
      <dgm:prSet presAssocID="{4F33BE74-6BEF-4A99-9844-4E4723D93914}" presName="linV" presStyleCnt="0"/>
      <dgm:spPr/>
      <dgm:t>
        <a:bodyPr/>
        <a:lstStyle/>
        <a:p>
          <a:endParaRPr lang="en-US"/>
        </a:p>
      </dgm:t>
    </dgm:pt>
    <dgm:pt modelId="{193D6186-A77B-4CC7-9338-415133119AEC}" type="pres">
      <dgm:prSet presAssocID="{ED58D20B-6FAB-4EF7-857D-07E401BFBAEB}" presName="pair" presStyleCnt="0"/>
      <dgm:spPr/>
      <dgm:t>
        <a:bodyPr/>
        <a:lstStyle/>
        <a:p>
          <a:endParaRPr lang="en-US"/>
        </a:p>
      </dgm:t>
    </dgm:pt>
    <dgm:pt modelId="{28C0AF1A-280C-4371-B4C9-5970E3915A97}" type="pres">
      <dgm:prSet presAssocID="{ED58D20B-6FAB-4EF7-857D-07E401BFBAEB}" presName="spaceH" presStyleLbl="node1" presStyleIdx="0" presStyleCnt="0"/>
      <dgm:spPr/>
      <dgm:t>
        <a:bodyPr/>
        <a:lstStyle/>
        <a:p>
          <a:endParaRPr lang="en-US"/>
        </a:p>
      </dgm:t>
    </dgm:pt>
    <dgm:pt modelId="{32D88031-770B-442B-93FE-E97232F020B8}" type="pres">
      <dgm:prSet presAssocID="{ED58D20B-6FAB-4EF7-857D-07E401BFBAEB}" presName="desPictures" presStyleLbl="align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0202A168-D483-41FD-A6D1-282373DD16BA}" type="pres">
      <dgm:prSet presAssocID="{ED58D20B-6FAB-4EF7-857D-07E401BFBAEB}" presName="desTextWrapper" presStyleCnt="0"/>
      <dgm:spPr/>
      <dgm:t>
        <a:bodyPr/>
        <a:lstStyle/>
        <a:p>
          <a:endParaRPr lang="en-US"/>
        </a:p>
      </dgm:t>
    </dgm:pt>
    <dgm:pt modelId="{0FF6A046-6648-4C6F-8068-8B6105670C85}" type="pres">
      <dgm:prSet presAssocID="{ED58D20B-6FAB-4EF7-857D-07E401BFBAEB}" presName="des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331B1-3A13-4EEC-9204-BD4C79565D7D}" type="pres">
      <dgm:prSet presAssocID="{522B4A8E-28F2-45D5-9747-808F7EA5D90E}" presName="spaceV" presStyleCnt="0"/>
      <dgm:spPr/>
      <dgm:t>
        <a:bodyPr/>
        <a:lstStyle/>
        <a:p>
          <a:endParaRPr lang="en-US"/>
        </a:p>
      </dgm:t>
    </dgm:pt>
    <dgm:pt modelId="{DE59A88C-4ED5-4731-B5B6-69C06ED1C294}" type="pres">
      <dgm:prSet presAssocID="{1987EC16-3764-4911-8FA1-6249D7D336CB}" presName="pair" presStyleCnt="0"/>
      <dgm:spPr/>
      <dgm:t>
        <a:bodyPr/>
        <a:lstStyle/>
        <a:p>
          <a:endParaRPr lang="en-US"/>
        </a:p>
      </dgm:t>
    </dgm:pt>
    <dgm:pt modelId="{F70C9D75-E5D5-4AC8-A71E-152BC8364045}" type="pres">
      <dgm:prSet presAssocID="{1987EC16-3764-4911-8FA1-6249D7D336CB}" presName="spaceH" presStyleLbl="node1" presStyleIdx="0" presStyleCnt="0"/>
      <dgm:spPr/>
      <dgm:t>
        <a:bodyPr/>
        <a:lstStyle/>
        <a:p>
          <a:endParaRPr lang="en-US"/>
        </a:p>
      </dgm:t>
    </dgm:pt>
    <dgm:pt modelId="{C2628DE7-D222-408B-BC67-F63839306CE4}" type="pres">
      <dgm:prSet presAssocID="{1987EC16-3764-4911-8FA1-6249D7D336CB}" presName="desPictures" presStyleLbl="align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en-US"/>
        </a:p>
      </dgm:t>
    </dgm:pt>
    <dgm:pt modelId="{1ED46849-15DC-449F-A06C-FD57C55BFE6E}" type="pres">
      <dgm:prSet presAssocID="{1987EC16-3764-4911-8FA1-6249D7D336CB}" presName="desTextWrapper" presStyleCnt="0"/>
      <dgm:spPr/>
      <dgm:t>
        <a:bodyPr/>
        <a:lstStyle/>
        <a:p>
          <a:endParaRPr lang="en-US"/>
        </a:p>
      </dgm:t>
    </dgm:pt>
    <dgm:pt modelId="{7B922D22-3F67-4BC2-AF51-0AA8103EA9F7}" type="pres">
      <dgm:prSet presAssocID="{1987EC16-3764-4911-8FA1-6249D7D336CB}" presName="des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E9D926-CEE8-4048-B248-C9F9B46B3F42}" type="pres">
      <dgm:prSet presAssocID="{36A90E55-DA79-4CA0-89BC-D3BCD9947E8D}" presName="spaceV" presStyleCnt="0"/>
      <dgm:spPr/>
      <dgm:t>
        <a:bodyPr/>
        <a:lstStyle/>
        <a:p>
          <a:endParaRPr lang="en-US"/>
        </a:p>
      </dgm:t>
    </dgm:pt>
    <dgm:pt modelId="{C3683847-A88B-45A8-AFC9-881CBF437C0C}" type="pres">
      <dgm:prSet presAssocID="{9640F60B-95C8-4167-B781-424DABE44EBB}" presName="pair" presStyleCnt="0"/>
      <dgm:spPr/>
      <dgm:t>
        <a:bodyPr/>
        <a:lstStyle/>
        <a:p>
          <a:endParaRPr lang="en-US"/>
        </a:p>
      </dgm:t>
    </dgm:pt>
    <dgm:pt modelId="{AFDF584B-334D-4FC5-9112-8385D524E785}" type="pres">
      <dgm:prSet presAssocID="{9640F60B-95C8-4167-B781-424DABE44EBB}" presName="spaceH" presStyleLbl="node1" presStyleIdx="0" presStyleCnt="0"/>
      <dgm:spPr/>
      <dgm:t>
        <a:bodyPr/>
        <a:lstStyle/>
        <a:p>
          <a:endParaRPr lang="en-US"/>
        </a:p>
      </dgm:t>
    </dgm:pt>
    <dgm:pt modelId="{7208C36A-3628-49DB-AC64-B8CB257A97A6}" type="pres">
      <dgm:prSet presAssocID="{9640F60B-95C8-4167-B781-424DABE44EBB}" presName="desPictures" presStyleLbl="align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9562F617-CEED-4F5A-B881-DB0D5732DF25}" type="pres">
      <dgm:prSet presAssocID="{9640F60B-95C8-4167-B781-424DABE44EBB}" presName="desTextWrapper" presStyleCnt="0"/>
      <dgm:spPr/>
      <dgm:t>
        <a:bodyPr/>
        <a:lstStyle/>
        <a:p>
          <a:endParaRPr lang="en-US"/>
        </a:p>
      </dgm:t>
    </dgm:pt>
    <dgm:pt modelId="{B7E74135-317D-456A-97AA-A583118036E1}" type="pres">
      <dgm:prSet presAssocID="{9640F60B-95C8-4167-B781-424DABE44EBB}" presName="des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40344A-88B8-4CBA-BD84-5531833D1848}" type="pres">
      <dgm:prSet presAssocID="{9C1396DC-998D-47CF-AD6F-250A8515118B}" presName="spaceV" presStyleCnt="0"/>
      <dgm:spPr/>
      <dgm:t>
        <a:bodyPr/>
        <a:lstStyle/>
        <a:p>
          <a:endParaRPr lang="en-US"/>
        </a:p>
      </dgm:t>
    </dgm:pt>
    <dgm:pt modelId="{056C07E6-D06C-4FC4-8248-BCD202298A5B}" type="pres">
      <dgm:prSet presAssocID="{7F0DE73B-7B96-4A9A-9DFB-8A4A5F5ADD83}" presName="pair" presStyleCnt="0"/>
      <dgm:spPr/>
      <dgm:t>
        <a:bodyPr/>
        <a:lstStyle/>
        <a:p>
          <a:endParaRPr lang="en-US"/>
        </a:p>
      </dgm:t>
    </dgm:pt>
    <dgm:pt modelId="{2F6D1E08-4C14-4BDC-A6E8-5424A1FBACF8}" type="pres">
      <dgm:prSet presAssocID="{7F0DE73B-7B96-4A9A-9DFB-8A4A5F5ADD83}" presName="spaceH" presStyleLbl="node1" presStyleIdx="0" presStyleCnt="0"/>
      <dgm:spPr/>
      <dgm:t>
        <a:bodyPr/>
        <a:lstStyle/>
        <a:p>
          <a:endParaRPr lang="en-US"/>
        </a:p>
      </dgm:t>
    </dgm:pt>
    <dgm:pt modelId="{FAB18A2C-599E-41C8-B290-BAAC245F958E}" type="pres">
      <dgm:prSet presAssocID="{7F0DE73B-7B96-4A9A-9DFB-8A4A5F5ADD83}" presName="desPictures" presStyleLbl="align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EFCFD008-CCBF-4105-B205-063A24508A6E}" type="pres">
      <dgm:prSet presAssocID="{7F0DE73B-7B96-4A9A-9DFB-8A4A5F5ADD83}" presName="desTextWrapper" presStyleCnt="0"/>
      <dgm:spPr/>
      <dgm:t>
        <a:bodyPr/>
        <a:lstStyle/>
        <a:p>
          <a:endParaRPr lang="en-US"/>
        </a:p>
      </dgm:t>
    </dgm:pt>
    <dgm:pt modelId="{E621A4E3-6A6A-4597-84AB-1588515EF7D9}" type="pres">
      <dgm:prSet presAssocID="{7F0DE73B-7B96-4A9A-9DFB-8A4A5F5ADD83}" presName="des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757FA2-0732-4331-A021-F114262626D4}" type="pres">
      <dgm:prSet presAssocID="{4F33BE74-6BEF-4A99-9844-4E4723D93914}" presName="maxNode" presStyleCnt="0"/>
      <dgm:spPr/>
      <dgm:t>
        <a:bodyPr/>
        <a:lstStyle/>
        <a:p>
          <a:endParaRPr lang="en-US"/>
        </a:p>
      </dgm:t>
    </dgm:pt>
    <dgm:pt modelId="{7345D37D-9607-46CE-BE3E-C0065093E9C3}" type="pres">
      <dgm:prSet presAssocID="{4F33BE74-6BEF-4A99-9844-4E4723D93914}" presName="Name33" presStyleCnt="0"/>
      <dgm:spPr/>
      <dgm:t>
        <a:bodyPr/>
        <a:lstStyle/>
        <a:p>
          <a:endParaRPr lang="en-US"/>
        </a:p>
      </dgm:t>
    </dgm:pt>
  </dgm:ptLst>
  <dgm:cxnLst>
    <dgm:cxn modelId="{9C7CBCE1-D475-4AEF-8478-317B70C3B08C}" srcId="{4F33BE74-6BEF-4A99-9844-4E4723D93914}" destId="{2734F4EA-F975-48C5-927D-3D2C030F962E}" srcOrd="0" destOrd="0" parTransId="{D5CC0785-266D-4965-868F-15BF7C5277E3}" sibTransId="{A911999C-44B1-4F98-B9EE-C7119351E56B}"/>
    <dgm:cxn modelId="{268847AB-CA75-4C69-B532-FDC8F47F9CB3}" type="presOf" srcId="{4F33BE74-6BEF-4A99-9844-4E4723D93914}" destId="{44C395FA-500B-437E-9992-5897219839ED}" srcOrd="0" destOrd="0" presId="urn:microsoft.com/office/officeart/2008/layout/AccentedPicture"/>
    <dgm:cxn modelId="{9DFAFFDB-F764-4D1C-81C1-34BBBB18F1EB}" srcId="{4F33BE74-6BEF-4A99-9844-4E4723D93914}" destId="{1987EC16-3764-4911-8FA1-6249D7D336CB}" srcOrd="2" destOrd="0" parTransId="{5C80658E-AEF8-49C0-AD6C-21FF379A9193}" sibTransId="{36A90E55-DA79-4CA0-89BC-D3BCD9947E8D}"/>
    <dgm:cxn modelId="{7489FDD2-756C-4E1E-B664-CE677E43F68C}" srcId="{4F33BE74-6BEF-4A99-9844-4E4723D93914}" destId="{9640F60B-95C8-4167-B781-424DABE44EBB}" srcOrd="3" destOrd="0" parTransId="{1984738D-FB21-4574-AFFD-49A919F8225E}" sibTransId="{9C1396DC-998D-47CF-AD6F-250A8515118B}"/>
    <dgm:cxn modelId="{107AA3F4-14FC-4AE5-8279-EBCA7CAD17E3}" type="presOf" srcId="{7F0DE73B-7B96-4A9A-9DFB-8A4A5F5ADD83}" destId="{E621A4E3-6A6A-4597-84AB-1588515EF7D9}" srcOrd="0" destOrd="0" presId="urn:microsoft.com/office/officeart/2008/layout/AccentedPicture"/>
    <dgm:cxn modelId="{38A4F7DE-C21D-4F28-AD88-0F0C0EA2E4ED}" srcId="{4F33BE74-6BEF-4A99-9844-4E4723D93914}" destId="{7F0DE73B-7B96-4A9A-9DFB-8A4A5F5ADD83}" srcOrd="4" destOrd="0" parTransId="{3A062F30-6BCF-496F-8E16-D93412DE96C0}" sibTransId="{4B4B2DA8-634E-411D-A674-5D13F36B4400}"/>
    <dgm:cxn modelId="{30EDF21C-B05B-4978-AC98-9C7934E890F6}" type="presOf" srcId="{1987EC16-3764-4911-8FA1-6249D7D336CB}" destId="{7B922D22-3F67-4BC2-AF51-0AA8103EA9F7}" srcOrd="0" destOrd="0" presId="urn:microsoft.com/office/officeart/2008/layout/AccentedPicture"/>
    <dgm:cxn modelId="{609BE97E-146D-4A88-913D-D8E263F670DF}" type="presOf" srcId="{A911999C-44B1-4F98-B9EE-C7119351E56B}" destId="{E8A85E96-5C11-414E-AC79-31F45C6782FB}" srcOrd="0" destOrd="0" presId="urn:microsoft.com/office/officeart/2008/layout/AccentedPicture"/>
    <dgm:cxn modelId="{A02DE09D-231C-4738-AC52-804C119A7255}" type="presOf" srcId="{ED58D20B-6FAB-4EF7-857D-07E401BFBAEB}" destId="{0FF6A046-6648-4C6F-8068-8B6105670C85}" srcOrd="0" destOrd="0" presId="urn:microsoft.com/office/officeart/2008/layout/AccentedPicture"/>
    <dgm:cxn modelId="{050586BC-EC80-4BDB-898A-9E5F9D65DD12}" srcId="{4F33BE74-6BEF-4A99-9844-4E4723D93914}" destId="{ED58D20B-6FAB-4EF7-857D-07E401BFBAEB}" srcOrd="1" destOrd="0" parTransId="{CD695FD5-9E41-4771-A3C6-D82C29C34C62}" sibTransId="{522B4A8E-28F2-45D5-9747-808F7EA5D90E}"/>
    <dgm:cxn modelId="{B6A0C4CE-835A-438B-83A3-9E7E85D9EE67}" type="presOf" srcId="{2734F4EA-F975-48C5-927D-3D2C030F962E}" destId="{5448390F-7875-45F4-8B5D-4EB5AB2A97EE}" srcOrd="0" destOrd="0" presId="urn:microsoft.com/office/officeart/2008/layout/AccentedPicture"/>
    <dgm:cxn modelId="{318DF637-E742-44A5-B928-AFE8DFF69474}" type="presOf" srcId="{9640F60B-95C8-4167-B781-424DABE44EBB}" destId="{B7E74135-317D-456A-97AA-A583118036E1}" srcOrd="0" destOrd="0" presId="urn:microsoft.com/office/officeart/2008/layout/AccentedPicture"/>
    <dgm:cxn modelId="{1A08D133-7222-4DBB-B6DF-CD63F3918B6E}" type="presParOf" srcId="{44C395FA-500B-437E-9992-5897219839ED}" destId="{E8A85E96-5C11-414E-AC79-31F45C6782FB}" srcOrd="0" destOrd="0" presId="urn:microsoft.com/office/officeart/2008/layout/AccentedPicture"/>
    <dgm:cxn modelId="{1BEBD0AD-2291-4EE3-8D5E-81F9A2D4CE49}" type="presParOf" srcId="{44C395FA-500B-437E-9992-5897219839ED}" destId="{5448390F-7875-45F4-8B5D-4EB5AB2A97EE}" srcOrd="1" destOrd="0" presId="urn:microsoft.com/office/officeart/2008/layout/AccentedPicture"/>
    <dgm:cxn modelId="{B0A0F936-79EE-498C-A83A-1AC784A7B4B3}" type="presParOf" srcId="{44C395FA-500B-437E-9992-5897219839ED}" destId="{92DE67C6-A9BA-4F79-812B-E2F9182AE98B}" srcOrd="2" destOrd="0" presId="urn:microsoft.com/office/officeart/2008/layout/AccentedPicture"/>
    <dgm:cxn modelId="{E293750F-DFDD-44E1-8230-3CD68E4D0CE7}" type="presParOf" srcId="{92DE67C6-A9BA-4F79-812B-E2F9182AE98B}" destId="{193D6186-A77B-4CC7-9338-415133119AEC}" srcOrd="0" destOrd="0" presId="urn:microsoft.com/office/officeart/2008/layout/AccentedPicture"/>
    <dgm:cxn modelId="{621FA5BF-8EAE-4954-A50E-05688FCDD2F2}" type="presParOf" srcId="{193D6186-A77B-4CC7-9338-415133119AEC}" destId="{28C0AF1A-280C-4371-B4C9-5970E3915A97}" srcOrd="0" destOrd="0" presId="urn:microsoft.com/office/officeart/2008/layout/AccentedPicture"/>
    <dgm:cxn modelId="{609456C6-E8B2-4395-A4CA-EB5611456052}" type="presParOf" srcId="{193D6186-A77B-4CC7-9338-415133119AEC}" destId="{32D88031-770B-442B-93FE-E97232F020B8}" srcOrd="1" destOrd="0" presId="urn:microsoft.com/office/officeart/2008/layout/AccentedPicture"/>
    <dgm:cxn modelId="{37F05BC2-9B3F-4617-9126-C32CEE5F4462}" type="presParOf" srcId="{193D6186-A77B-4CC7-9338-415133119AEC}" destId="{0202A168-D483-41FD-A6D1-282373DD16BA}" srcOrd="2" destOrd="0" presId="urn:microsoft.com/office/officeart/2008/layout/AccentedPicture"/>
    <dgm:cxn modelId="{C3E8A038-6272-4EB1-9CC5-890B5DE98E97}" type="presParOf" srcId="{0202A168-D483-41FD-A6D1-282373DD16BA}" destId="{0FF6A046-6648-4C6F-8068-8B6105670C85}" srcOrd="0" destOrd="0" presId="urn:microsoft.com/office/officeart/2008/layout/AccentedPicture"/>
    <dgm:cxn modelId="{D72456F5-FDB5-4000-89AA-327D95446FA8}" type="presParOf" srcId="{92DE67C6-A9BA-4F79-812B-E2F9182AE98B}" destId="{2FA331B1-3A13-4EEC-9204-BD4C79565D7D}" srcOrd="1" destOrd="0" presId="urn:microsoft.com/office/officeart/2008/layout/AccentedPicture"/>
    <dgm:cxn modelId="{23875874-A4F4-42EF-B752-4C9AEB2D9E16}" type="presParOf" srcId="{92DE67C6-A9BA-4F79-812B-E2F9182AE98B}" destId="{DE59A88C-4ED5-4731-B5B6-69C06ED1C294}" srcOrd="2" destOrd="0" presId="urn:microsoft.com/office/officeart/2008/layout/AccentedPicture"/>
    <dgm:cxn modelId="{EE0E34AD-D5CB-46FC-B774-D01B69B54234}" type="presParOf" srcId="{DE59A88C-4ED5-4731-B5B6-69C06ED1C294}" destId="{F70C9D75-E5D5-4AC8-A71E-152BC8364045}" srcOrd="0" destOrd="0" presId="urn:microsoft.com/office/officeart/2008/layout/AccentedPicture"/>
    <dgm:cxn modelId="{9D8D12E0-DCD3-40AE-A6B8-CD6DBFDDCA49}" type="presParOf" srcId="{DE59A88C-4ED5-4731-B5B6-69C06ED1C294}" destId="{C2628DE7-D222-408B-BC67-F63839306CE4}" srcOrd="1" destOrd="0" presId="urn:microsoft.com/office/officeart/2008/layout/AccentedPicture"/>
    <dgm:cxn modelId="{86A571DD-74D9-4B93-A85E-B9621C1A9A78}" type="presParOf" srcId="{DE59A88C-4ED5-4731-B5B6-69C06ED1C294}" destId="{1ED46849-15DC-449F-A06C-FD57C55BFE6E}" srcOrd="2" destOrd="0" presId="urn:microsoft.com/office/officeart/2008/layout/AccentedPicture"/>
    <dgm:cxn modelId="{7AC9AC52-D25D-43F8-BE08-91293D93D9E5}" type="presParOf" srcId="{1ED46849-15DC-449F-A06C-FD57C55BFE6E}" destId="{7B922D22-3F67-4BC2-AF51-0AA8103EA9F7}" srcOrd="0" destOrd="0" presId="urn:microsoft.com/office/officeart/2008/layout/AccentedPicture"/>
    <dgm:cxn modelId="{52F1CE40-3498-457A-8D6F-E8C933F05FFC}" type="presParOf" srcId="{92DE67C6-A9BA-4F79-812B-E2F9182AE98B}" destId="{7CE9D926-CEE8-4048-B248-C9F9B46B3F42}" srcOrd="3" destOrd="0" presId="urn:microsoft.com/office/officeart/2008/layout/AccentedPicture"/>
    <dgm:cxn modelId="{F193C2F9-BAC1-4DB9-A65C-DDC7A18BC99A}" type="presParOf" srcId="{92DE67C6-A9BA-4F79-812B-E2F9182AE98B}" destId="{C3683847-A88B-45A8-AFC9-881CBF437C0C}" srcOrd="4" destOrd="0" presId="urn:microsoft.com/office/officeart/2008/layout/AccentedPicture"/>
    <dgm:cxn modelId="{1E828BD7-4FEE-4CCB-9799-B554858F3B9E}" type="presParOf" srcId="{C3683847-A88B-45A8-AFC9-881CBF437C0C}" destId="{AFDF584B-334D-4FC5-9112-8385D524E785}" srcOrd="0" destOrd="0" presId="urn:microsoft.com/office/officeart/2008/layout/AccentedPicture"/>
    <dgm:cxn modelId="{1E8FD71D-EAE0-4BF3-B73C-1EE36B5F0D96}" type="presParOf" srcId="{C3683847-A88B-45A8-AFC9-881CBF437C0C}" destId="{7208C36A-3628-49DB-AC64-B8CB257A97A6}" srcOrd="1" destOrd="0" presId="urn:microsoft.com/office/officeart/2008/layout/AccentedPicture"/>
    <dgm:cxn modelId="{014E465B-49AE-46BE-ABFB-59AA50C86FFD}" type="presParOf" srcId="{C3683847-A88B-45A8-AFC9-881CBF437C0C}" destId="{9562F617-CEED-4F5A-B881-DB0D5732DF25}" srcOrd="2" destOrd="0" presId="urn:microsoft.com/office/officeart/2008/layout/AccentedPicture"/>
    <dgm:cxn modelId="{D9A1331D-ADDB-4655-88DF-8145A2F2F2CC}" type="presParOf" srcId="{9562F617-CEED-4F5A-B881-DB0D5732DF25}" destId="{B7E74135-317D-456A-97AA-A583118036E1}" srcOrd="0" destOrd="0" presId="urn:microsoft.com/office/officeart/2008/layout/AccentedPicture"/>
    <dgm:cxn modelId="{B158A248-A659-4BBB-9919-A0200582D6F8}" type="presParOf" srcId="{92DE67C6-A9BA-4F79-812B-E2F9182AE98B}" destId="{E640344A-88B8-4CBA-BD84-5531833D1848}" srcOrd="5" destOrd="0" presId="urn:microsoft.com/office/officeart/2008/layout/AccentedPicture"/>
    <dgm:cxn modelId="{31073983-E670-4862-80D0-33B9240F41BC}" type="presParOf" srcId="{92DE67C6-A9BA-4F79-812B-E2F9182AE98B}" destId="{056C07E6-D06C-4FC4-8248-BCD202298A5B}" srcOrd="6" destOrd="0" presId="urn:microsoft.com/office/officeart/2008/layout/AccentedPicture"/>
    <dgm:cxn modelId="{0A18793F-0DFE-4516-A6C1-A68290713397}" type="presParOf" srcId="{056C07E6-D06C-4FC4-8248-BCD202298A5B}" destId="{2F6D1E08-4C14-4BDC-A6E8-5424A1FBACF8}" srcOrd="0" destOrd="0" presId="urn:microsoft.com/office/officeart/2008/layout/AccentedPicture"/>
    <dgm:cxn modelId="{964614A6-4178-4A85-AFEB-E66C8EF6B5D4}" type="presParOf" srcId="{056C07E6-D06C-4FC4-8248-BCD202298A5B}" destId="{FAB18A2C-599E-41C8-B290-BAAC245F958E}" srcOrd="1" destOrd="0" presId="urn:microsoft.com/office/officeart/2008/layout/AccentedPicture"/>
    <dgm:cxn modelId="{121EEC9D-CA62-45C7-AFDA-B0A5E7DF4951}" type="presParOf" srcId="{056C07E6-D06C-4FC4-8248-BCD202298A5B}" destId="{EFCFD008-CCBF-4105-B205-063A24508A6E}" srcOrd="2" destOrd="0" presId="urn:microsoft.com/office/officeart/2008/layout/AccentedPicture"/>
    <dgm:cxn modelId="{BB62EC1C-2D3A-460F-B35E-A712AB188C44}" type="presParOf" srcId="{EFCFD008-CCBF-4105-B205-063A24508A6E}" destId="{E621A4E3-6A6A-4597-84AB-1588515EF7D9}" srcOrd="0" destOrd="0" presId="urn:microsoft.com/office/officeart/2008/layout/AccentedPicture"/>
    <dgm:cxn modelId="{7EEA2974-A5EE-4B3D-B468-CD6C9C11B78F}" type="presParOf" srcId="{44C395FA-500B-437E-9992-5897219839ED}" destId="{CB757FA2-0732-4331-A021-F114262626D4}" srcOrd="3" destOrd="0" presId="urn:microsoft.com/office/officeart/2008/layout/AccentedPicture"/>
    <dgm:cxn modelId="{7B57F133-BB14-4216-A212-38BD4E7F2447}" type="presParOf" srcId="{CB757FA2-0732-4331-A021-F114262626D4}" destId="{7345D37D-9607-46CE-BE3E-C0065093E9C3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D1A7E6-B1A4-488D-8A06-32CC1BE837B5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27E209-2FAE-41CB-A5DF-6BBFE3860894}">
      <dgm:prSet phldrT="[Text]" custT="1"/>
      <dgm:spPr/>
      <dgm:t>
        <a:bodyPr/>
        <a:lstStyle/>
        <a:p>
          <a:r>
            <a:rPr lang="en-US" sz="1200" dirty="0" smtClean="0">
              <a:solidFill>
                <a:schemeClr val="bg1"/>
              </a:solidFill>
            </a:rPr>
            <a:t>Inventory Management</a:t>
          </a:r>
          <a:endParaRPr lang="en-US" sz="1200" dirty="0">
            <a:solidFill>
              <a:schemeClr val="bg1"/>
            </a:solidFill>
          </a:endParaRPr>
        </a:p>
      </dgm:t>
    </dgm:pt>
    <dgm:pt modelId="{A3F050DC-DE66-4D51-B1B6-117E7375377A}" type="parTrans" cxnId="{D74D537D-FAC6-4B24-8BC4-93354DA9035F}">
      <dgm:prSet/>
      <dgm:spPr/>
      <dgm:t>
        <a:bodyPr/>
        <a:lstStyle/>
        <a:p>
          <a:endParaRPr lang="en-US"/>
        </a:p>
      </dgm:t>
    </dgm:pt>
    <dgm:pt modelId="{61E50725-C769-476A-8B4A-C75E708C4CF1}" type="sibTrans" cxnId="{D74D537D-FAC6-4B24-8BC4-93354DA9035F}">
      <dgm:prSet/>
      <dgm:spPr/>
      <dgm:t>
        <a:bodyPr/>
        <a:lstStyle/>
        <a:p>
          <a:endParaRPr lang="en-US"/>
        </a:p>
      </dgm:t>
    </dgm:pt>
    <dgm:pt modelId="{FA128CD1-CB87-4B47-A8CB-93AAB4EC973A}">
      <dgm:prSet phldrT="[Text]" custT="1"/>
      <dgm:spPr/>
      <dgm:t>
        <a:bodyPr/>
        <a:lstStyle/>
        <a:p>
          <a:r>
            <a:rPr lang="en-US" sz="1200" dirty="0" smtClean="0">
              <a:solidFill>
                <a:schemeClr val="bg1"/>
              </a:solidFill>
            </a:rPr>
            <a:t>Warehouse Automation</a:t>
          </a:r>
          <a:endParaRPr lang="en-US" sz="1200" dirty="0">
            <a:solidFill>
              <a:schemeClr val="bg1"/>
            </a:solidFill>
          </a:endParaRPr>
        </a:p>
      </dgm:t>
    </dgm:pt>
    <dgm:pt modelId="{7332323B-4F89-47C6-A245-1A383B236687}" type="parTrans" cxnId="{B0F56B05-FB13-4462-BD89-1B6B8C1CB032}">
      <dgm:prSet/>
      <dgm:spPr/>
      <dgm:t>
        <a:bodyPr/>
        <a:lstStyle/>
        <a:p>
          <a:endParaRPr lang="en-US"/>
        </a:p>
      </dgm:t>
    </dgm:pt>
    <dgm:pt modelId="{25EC4156-23B7-45D7-ADF0-A2669E295341}" type="sibTrans" cxnId="{B0F56B05-FB13-4462-BD89-1B6B8C1CB032}">
      <dgm:prSet/>
      <dgm:spPr/>
      <dgm:t>
        <a:bodyPr/>
        <a:lstStyle/>
        <a:p>
          <a:endParaRPr lang="en-US"/>
        </a:p>
      </dgm:t>
    </dgm:pt>
    <dgm:pt modelId="{1496D988-1F13-46BE-9C46-3985C5FD4F55}">
      <dgm:prSet phldrT="[Text]" custT="1"/>
      <dgm:spPr/>
      <dgm:t>
        <a:bodyPr/>
        <a:lstStyle/>
        <a:p>
          <a:r>
            <a:rPr lang="en-US" sz="1200" dirty="0" smtClean="0">
              <a:solidFill>
                <a:schemeClr val="bg1"/>
              </a:solidFill>
            </a:rPr>
            <a:t>Voice-Directed Operations</a:t>
          </a:r>
          <a:endParaRPr lang="en-US" sz="1200" dirty="0">
            <a:solidFill>
              <a:schemeClr val="bg1"/>
            </a:solidFill>
          </a:endParaRPr>
        </a:p>
      </dgm:t>
    </dgm:pt>
    <dgm:pt modelId="{3936E021-0095-47ED-82DB-CD14E67095A6}" type="parTrans" cxnId="{5BF878D2-5FAC-4F3D-8816-DD8775044B6A}">
      <dgm:prSet/>
      <dgm:spPr/>
      <dgm:t>
        <a:bodyPr/>
        <a:lstStyle/>
        <a:p>
          <a:endParaRPr lang="en-US"/>
        </a:p>
      </dgm:t>
    </dgm:pt>
    <dgm:pt modelId="{93E7B72F-5ECE-4184-A49A-9E0E6D8B6AE4}" type="sibTrans" cxnId="{5BF878D2-5FAC-4F3D-8816-DD8775044B6A}">
      <dgm:prSet/>
      <dgm:spPr/>
      <dgm:t>
        <a:bodyPr/>
        <a:lstStyle/>
        <a:p>
          <a:endParaRPr lang="en-US"/>
        </a:p>
      </dgm:t>
    </dgm:pt>
    <dgm:pt modelId="{B3F7AA5F-C2E3-473E-8B49-3557DC902F39}">
      <dgm:prSet phldrT="[Text]" custT="1"/>
      <dgm:spPr/>
      <dgm:t>
        <a:bodyPr/>
        <a:lstStyle/>
        <a:p>
          <a:r>
            <a:rPr lang="en-US" sz="1200" dirty="0" smtClean="0">
              <a:solidFill>
                <a:schemeClr val="bg1"/>
              </a:solidFill>
            </a:rPr>
            <a:t>Manufacturing Operations</a:t>
          </a:r>
          <a:endParaRPr lang="en-US" sz="1200" dirty="0">
            <a:solidFill>
              <a:schemeClr val="bg1"/>
            </a:solidFill>
          </a:endParaRPr>
        </a:p>
      </dgm:t>
    </dgm:pt>
    <dgm:pt modelId="{EE29FBEC-9512-4C7C-8BD0-EE2A573DF357}" type="parTrans" cxnId="{C9EC30D1-679B-4E10-8E67-09ABFB0548BC}">
      <dgm:prSet/>
      <dgm:spPr/>
      <dgm:t>
        <a:bodyPr/>
        <a:lstStyle/>
        <a:p>
          <a:endParaRPr lang="en-US"/>
        </a:p>
      </dgm:t>
    </dgm:pt>
    <dgm:pt modelId="{CB32F438-C3A9-4900-B900-DE1735C4A6C3}" type="sibTrans" cxnId="{C9EC30D1-679B-4E10-8E67-09ABFB0548BC}">
      <dgm:prSet/>
      <dgm:spPr/>
      <dgm:t>
        <a:bodyPr/>
        <a:lstStyle/>
        <a:p>
          <a:endParaRPr lang="en-US"/>
        </a:p>
      </dgm:t>
    </dgm:pt>
    <dgm:pt modelId="{09A3D3C9-4B60-4162-B23B-9577F1135D33}" type="pres">
      <dgm:prSet presAssocID="{02D1A7E6-B1A4-488D-8A06-32CC1BE837B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0EE8CB-69FF-4357-A8DF-79909913A4C4}" type="pres">
      <dgm:prSet presAssocID="{4927E209-2FAE-41CB-A5DF-6BBFE3860894}" presName="compNode" presStyleCnt="0"/>
      <dgm:spPr/>
    </dgm:pt>
    <dgm:pt modelId="{30E89A8F-2700-4968-9BA2-A822B673B726}" type="pres">
      <dgm:prSet presAssocID="{4927E209-2FAE-41CB-A5DF-6BBFE3860894}" presName="pict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C489361B-CBF3-4700-A464-2ADA00C8CE28}" type="pres">
      <dgm:prSet presAssocID="{4927E209-2FAE-41CB-A5DF-6BBFE3860894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ABD10-C407-4B60-9BC6-300074F365C7}" type="pres">
      <dgm:prSet presAssocID="{61E50725-C769-476A-8B4A-C75E708C4CF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C411D59-A8EC-4565-9169-4DEAA4DB3E70}" type="pres">
      <dgm:prSet presAssocID="{FA128CD1-CB87-4B47-A8CB-93AAB4EC973A}" presName="compNode" presStyleCnt="0"/>
      <dgm:spPr/>
    </dgm:pt>
    <dgm:pt modelId="{ABC1DA14-8693-4ABA-8C32-8911E8B3DB2F}" type="pres">
      <dgm:prSet presAssocID="{FA128CD1-CB87-4B47-A8CB-93AAB4EC973A}" presName="pictRect" presStyleLbl="nod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0BE9B00D-9E4E-4B96-9F25-D25A5840B4DF}" type="pres">
      <dgm:prSet presAssocID="{FA128CD1-CB87-4B47-A8CB-93AAB4EC973A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BC6C2D-0D3D-4E19-9A1C-08459BFF6379}" type="pres">
      <dgm:prSet presAssocID="{25EC4156-23B7-45D7-ADF0-A2669E29534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86DF9A6-8440-4BC2-A96A-A26DDF228AB9}" type="pres">
      <dgm:prSet presAssocID="{1496D988-1F13-46BE-9C46-3985C5FD4F55}" presName="compNode" presStyleCnt="0"/>
      <dgm:spPr/>
    </dgm:pt>
    <dgm:pt modelId="{3E0FAAF3-F506-494C-A924-D79C91116101}" type="pres">
      <dgm:prSet presAssocID="{1496D988-1F13-46BE-9C46-3985C5FD4F55}" presName="pictRect" presStyleLbl="nod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48C5E021-7F22-42A9-AC4E-0FDCFC5AA903}" type="pres">
      <dgm:prSet presAssocID="{1496D988-1F13-46BE-9C46-3985C5FD4F55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3BE2DE-08EB-4DE7-9CE2-274BF354017A}" type="pres">
      <dgm:prSet presAssocID="{93E7B72F-5ECE-4184-A49A-9E0E6D8B6AE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47E8CE1-AD35-4105-A752-A1D42AF02391}" type="pres">
      <dgm:prSet presAssocID="{B3F7AA5F-C2E3-473E-8B49-3557DC902F39}" presName="compNode" presStyleCnt="0"/>
      <dgm:spPr/>
    </dgm:pt>
    <dgm:pt modelId="{E6FA12F9-849E-4061-BF33-9B7D5E232629}" type="pres">
      <dgm:prSet presAssocID="{B3F7AA5F-C2E3-473E-8B49-3557DC902F39}" presName="pictRect" presStyleLbl="nod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</dgm:pt>
    <dgm:pt modelId="{5EA3FE01-51D8-47A9-A990-F3275EA62947}" type="pres">
      <dgm:prSet presAssocID="{B3F7AA5F-C2E3-473E-8B49-3557DC902F39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DFABF7-AC61-4FA3-81BC-5A5741D96810}" type="presOf" srcId="{61E50725-C769-476A-8B4A-C75E708C4CF1}" destId="{16DABD10-C407-4B60-9BC6-300074F365C7}" srcOrd="0" destOrd="0" presId="urn:microsoft.com/office/officeart/2005/8/layout/pList1"/>
    <dgm:cxn modelId="{C7DC81C8-907C-4341-B6F2-615D67716B55}" type="presOf" srcId="{4927E209-2FAE-41CB-A5DF-6BBFE3860894}" destId="{C489361B-CBF3-4700-A464-2ADA00C8CE28}" srcOrd="0" destOrd="0" presId="urn:microsoft.com/office/officeart/2005/8/layout/pList1"/>
    <dgm:cxn modelId="{89DCC942-D66B-478D-86B7-48FF7CE1FEA1}" type="presOf" srcId="{1496D988-1F13-46BE-9C46-3985C5FD4F55}" destId="{48C5E021-7F22-42A9-AC4E-0FDCFC5AA903}" srcOrd="0" destOrd="0" presId="urn:microsoft.com/office/officeart/2005/8/layout/pList1"/>
    <dgm:cxn modelId="{C9EC30D1-679B-4E10-8E67-09ABFB0548BC}" srcId="{02D1A7E6-B1A4-488D-8A06-32CC1BE837B5}" destId="{B3F7AA5F-C2E3-473E-8B49-3557DC902F39}" srcOrd="3" destOrd="0" parTransId="{EE29FBEC-9512-4C7C-8BD0-EE2A573DF357}" sibTransId="{CB32F438-C3A9-4900-B900-DE1735C4A6C3}"/>
    <dgm:cxn modelId="{B0F56B05-FB13-4462-BD89-1B6B8C1CB032}" srcId="{02D1A7E6-B1A4-488D-8A06-32CC1BE837B5}" destId="{FA128CD1-CB87-4B47-A8CB-93AAB4EC973A}" srcOrd="1" destOrd="0" parTransId="{7332323B-4F89-47C6-A245-1A383B236687}" sibTransId="{25EC4156-23B7-45D7-ADF0-A2669E295341}"/>
    <dgm:cxn modelId="{D74D537D-FAC6-4B24-8BC4-93354DA9035F}" srcId="{02D1A7E6-B1A4-488D-8A06-32CC1BE837B5}" destId="{4927E209-2FAE-41CB-A5DF-6BBFE3860894}" srcOrd="0" destOrd="0" parTransId="{A3F050DC-DE66-4D51-B1B6-117E7375377A}" sibTransId="{61E50725-C769-476A-8B4A-C75E708C4CF1}"/>
    <dgm:cxn modelId="{A62F5117-4B8D-4F22-8797-65E52B86DAFF}" type="presOf" srcId="{93E7B72F-5ECE-4184-A49A-9E0E6D8B6AE4}" destId="{D93BE2DE-08EB-4DE7-9CE2-274BF354017A}" srcOrd="0" destOrd="0" presId="urn:microsoft.com/office/officeart/2005/8/layout/pList1"/>
    <dgm:cxn modelId="{9C612124-CFE4-4F15-85B6-14E15F09C51F}" type="presOf" srcId="{25EC4156-23B7-45D7-ADF0-A2669E295341}" destId="{CCBC6C2D-0D3D-4E19-9A1C-08459BFF6379}" srcOrd="0" destOrd="0" presId="urn:microsoft.com/office/officeart/2005/8/layout/pList1"/>
    <dgm:cxn modelId="{5BF878D2-5FAC-4F3D-8816-DD8775044B6A}" srcId="{02D1A7E6-B1A4-488D-8A06-32CC1BE837B5}" destId="{1496D988-1F13-46BE-9C46-3985C5FD4F55}" srcOrd="2" destOrd="0" parTransId="{3936E021-0095-47ED-82DB-CD14E67095A6}" sibTransId="{93E7B72F-5ECE-4184-A49A-9E0E6D8B6AE4}"/>
    <dgm:cxn modelId="{7AF553BD-809C-49A1-8394-A29C27526E59}" type="presOf" srcId="{FA128CD1-CB87-4B47-A8CB-93AAB4EC973A}" destId="{0BE9B00D-9E4E-4B96-9F25-D25A5840B4DF}" srcOrd="0" destOrd="0" presId="urn:microsoft.com/office/officeart/2005/8/layout/pList1"/>
    <dgm:cxn modelId="{D7B43599-D54B-4F10-9DEC-2F25FEE12D73}" type="presOf" srcId="{B3F7AA5F-C2E3-473E-8B49-3557DC902F39}" destId="{5EA3FE01-51D8-47A9-A990-F3275EA62947}" srcOrd="0" destOrd="0" presId="urn:microsoft.com/office/officeart/2005/8/layout/pList1"/>
    <dgm:cxn modelId="{D6FA347A-EEFC-4CF1-8A51-0241C6D1C1E4}" type="presOf" srcId="{02D1A7E6-B1A4-488D-8A06-32CC1BE837B5}" destId="{09A3D3C9-4B60-4162-B23B-9577F1135D33}" srcOrd="0" destOrd="0" presId="urn:microsoft.com/office/officeart/2005/8/layout/pList1"/>
    <dgm:cxn modelId="{D3F67EE7-0983-442C-855A-02476EDBC3DD}" type="presParOf" srcId="{09A3D3C9-4B60-4162-B23B-9577F1135D33}" destId="{3E0EE8CB-69FF-4357-A8DF-79909913A4C4}" srcOrd="0" destOrd="0" presId="urn:microsoft.com/office/officeart/2005/8/layout/pList1"/>
    <dgm:cxn modelId="{50EF49EB-61DB-49EF-948C-728381782B7D}" type="presParOf" srcId="{3E0EE8CB-69FF-4357-A8DF-79909913A4C4}" destId="{30E89A8F-2700-4968-9BA2-A822B673B726}" srcOrd="0" destOrd="0" presId="urn:microsoft.com/office/officeart/2005/8/layout/pList1"/>
    <dgm:cxn modelId="{5D0BB8D1-662D-4B21-9FCD-0C2529B7A387}" type="presParOf" srcId="{3E0EE8CB-69FF-4357-A8DF-79909913A4C4}" destId="{C489361B-CBF3-4700-A464-2ADA00C8CE28}" srcOrd="1" destOrd="0" presId="urn:microsoft.com/office/officeart/2005/8/layout/pList1"/>
    <dgm:cxn modelId="{CABE210F-113B-4DE3-965C-6899042835F7}" type="presParOf" srcId="{09A3D3C9-4B60-4162-B23B-9577F1135D33}" destId="{16DABD10-C407-4B60-9BC6-300074F365C7}" srcOrd="1" destOrd="0" presId="urn:microsoft.com/office/officeart/2005/8/layout/pList1"/>
    <dgm:cxn modelId="{7030933A-69C0-4986-ADC5-F63821DD9D0E}" type="presParOf" srcId="{09A3D3C9-4B60-4162-B23B-9577F1135D33}" destId="{AC411D59-A8EC-4565-9169-4DEAA4DB3E70}" srcOrd="2" destOrd="0" presId="urn:microsoft.com/office/officeart/2005/8/layout/pList1"/>
    <dgm:cxn modelId="{06107561-F7FF-4554-AB4A-6EEF7C901D40}" type="presParOf" srcId="{AC411D59-A8EC-4565-9169-4DEAA4DB3E70}" destId="{ABC1DA14-8693-4ABA-8C32-8911E8B3DB2F}" srcOrd="0" destOrd="0" presId="urn:microsoft.com/office/officeart/2005/8/layout/pList1"/>
    <dgm:cxn modelId="{6599A7C1-C05D-4345-919A-271F23B5D42B}" type="presParOf" srcId="{AC411D59-A8EC-4565-9169-4DEAA4DB3E70}" destId="{0BE9B00D-9E4E-4B96-9F25-D25A5840B4DF}" srcOrd="1" destOrd="0" presId="urn:microsoft.com/office/officeart/2005/8/layout/pList1"/>
    <dgm:cxn modelId="{032490DF-1A02-416D-B20D-2A93E2446D59}" type="presParOf" srcId="{09A3D3C9-4B60-4162-B23B-9577F1135D33}" destId="{CCBC6C2D-0D3D-4E19-9A1C-08459BFF6379}" srcOrd="3" destOrd="0" presId="urn:microsoft.com/office/officeart/2005/8/layout/pList1"/>
    <dgm:cxn modelId="{0CED8CBE-9CD4-4B6A-A7F1-FC59DE6BAE87}" type="presParOf" srcId="{09A3D3C9-4B60-4162-B23B-9577F1135D33}" destId="{D86DF9A6-8440-4BC2-A96A-A26DDF228AB9}" srcOrd="4" destOrd="0" presId="urn:microsoft.com/office/officeart/2005/8/layout/pList1"/>
    <dgm:cxn modelId="{450F74DF-993C-46D3-9A7F-22C1A8A9E095}" type="presParOf" srcId="{D86DF9A6-8440-4BC2-A96A-A26DDF228AB9}" destId="{3E0FAAF3-F506-494C-A924-D79C91116101}" srcOrd="0" destOrd="0" presId="urn:microsoft.com/office/officeart/2005/8/layout/pList1"/>
    <dgm:cxn modelId="{76A40790-40B6-4198-8A3C-EEA3EAFD4244}" type="presParOf" srcId="{D86DF9A6-8440-4BC2-A96A-A26DDF228AB9}" destId="{48C5E021-7F22-42A9-AC4E-0FDCFC5AA903}" srcOrd="1" destOrd="0" presId="urn:microsoft.com/office/officeart/2005/8/layout/pList1"/>
    <dgm:cxn modelId="{36F4CA1E-A6FE-47CE-BE6F-AE07CC5D3B4B}" type="presParOf" srcId="{09A3D3C9-4B60-4162-B23B-9577F1135D33}" destId="{D93BE2DE-08EB-4DE7-9CE2-274BF354017A}" srcOrd="5" destOrd="0" presId="urn:microsoft.com/office/officeart/2005/8/layout/pList1"/>
    <dgm:cxn modelId="{AFF1B647-04DD-4F6F-A7F0-E49F2B1CD53A}" type="presParOf" srcId="{09A3D3C9-4B60-4162-B23B-9577F1135D33}" destId="{847E8CE1-AD35-4105-A752-A1D42AF02391}" srcOrd="6" destOrd="0" presId="urn:microsoft.com/office/officeart/2005/8/layout/pList1"/>
    <dgm:cxn modelId="{5E0AF0BC-E822-4058-8920-1A2A48BB1C27}" type="presParOf" srcId="{847E8CE1-AD35-4105-A752-A1D42AF02391}" destId="{E6FA12F9-849E-4061-BF33-9B7D5E232629}" srcOrd="0" destOrd="0" presId="urn:microsoft.com/office/officeart/2005/8/layout/pList1"/>
    <dgm:cxn modelId="{2F7724E6-AEBE-4921-85EB-F46B23EE301F}" type="presParOf" srcId="{847E8CE1-AD35-4105-A752-A1D42AF02391}" destId="{5EA3FE01-51D8-47A9-A990-F3275EA6294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2D1A7E6-B1A4-488D-8A06-32CC1BE837B5}" type="doc">
      <dgm:prSet loTypeId="urn:microsoft.com/office/officeart/2005/8/layout/pList1" loCatId="picture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927E209-2FAE-41CB-A5DF-6BBFE386089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Field Service</a:t>
          </a:r>
          <a:endParaRPr lang="en-US" dirty="0">
            <a:solidFill>
              <a:schemeClr val="bg1"/>
            </a:solidFill>
          </a:endParaRPr>
        </a:p>
      </dgm:t>
    </dgm:pt>
    <dgm:pt modelId="{A3F050DC-DE66-4D51-B1B6-117E7375377A}" type="parTrans" cxnId="{D74D537D-FAC6-4B24-8BC4-93354DA9035F}">
      <dgm:prSet/>
      <dgm:spPr/>
      <dgm:t>
        <a:bodyPr/>
        <a:lstStyle/>
        <a:p>
          <a:endParaRPr lang="en-US"/>
        </a:p>
      </dgm:t>
    </dgm:pt>
    <dgm:pt modelId="{61E50725-C769-476A-8B4A-C75E708C4CF1}" type="sibTrans" cxnId="{D74D537D-FAC6-4B24-8BC4-93354DA9035F}">
      <dgm:prSet/>
      <dgm:spPr/>
      <dgm:t>
        <a:bodyPr/>
        <a:lstStyle/>
        <a:p>
          <a:endParaRPr lang="en-US"/>
        </a:p>
      </dgm:t>
    </dgm:pt>
    <dgm:pt modelId="{FA128CD1-CB87-4B47-A8CB-93AAB4EC973A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Freight Yard Operations</a:t>
          </a:r>
          <a:endParaRPr lang="en-US" dirty="0">
            <a:solidFill>
              <a:schemeClr val="bg1"/>
            </a:solidFill>
          </a:endParaRPr>
        </a:p>
      </dgm:t>
    </dgm:pt>
    <dgm:pt modelId="{7332323B-4F89-47C6-A245-1A383B236687}" type="parTrans" cxnId="{B0F56B05-FB13-4462-BD89-1B6B8C1CB032}">
      <dgm:prSet/>
      <dgm:spPr/>
      <dgm:t>
        <a:bodyPr/>
        <a:lstStyle/>
        <a:p>
          <a:endParaRPr lang="en-US"/>
        </a:p>
      </dgm:t>
    </dgm:pt>
    <dgm:pt modelId="{25EC4156-23B7-45D7-ADF0-A2669E295341}" type="sibTrans" cxnId="{B0F56B05-FB13-4462-BD89-1B6B8C1CB032}">
      <dgm:prSet/>
      <dgm:spPr/>
      <dgm:t>
        <a:bodyPr/>
        <a:lstStyle/>
        <a:p>
          <a:endParaRPr lang="en-US"/>
        </a:p>
      </dgm:t>
    </dgm:pt>
    <dgm:pt modelId="{1496D988-1F13-46BE-9C46-3985C5FD4F55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Remote Inventory Management</a:t>
          </a:r>
          <a:endParaRPr lang="en-US" dirty="0">
            <a:solidFill>
              <a:schemeClr val="bg1"/>
            </a:solidFill>
          </a:endParaRPr>
        </a:p>
      </dgm:t>
    </dgm:pt>
    <dgm:pt modelId="{3936E021-0095-47ED-82DB-CD14E67095A6}" type="parTrans" cxnId="{5BF878D2-5FAC-4F3D-8816-DD8775044B6A}">
      <dgm:prSet/>
      <dgm:spPr/>
      <dgm:t>
        <a:bodyPr/>
        <a:lstStyle/>
        <a:p>
          <a:endParaRPr lang="en-US"/>
        </a:p>
      </dgm:t>
    </dgm:pt>
    <dgm:pt modelId="{93E7B72F-5ECE-4184-A49A-9E0E6D8B6AE4}" type="sibTrans" cxnId="{5BF878D2-5FAC-4F3D-8816-DD8775044B6A}">
      <dgm:prSet/>
      <dgm:spPr/>
      <dgm:t>
        <a:bodyPr/>
        <a:lstStyle/>
        <a:p>
          <a:endParaRPr lang="en-US"/>
        </a:p>
      </dgm:t>
    </dgm:pt>
    <dgm:pt modelId="{B3F7AA5F-C2E3-473E-8B49-3557DC902F3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Direct Store Deliver</a:t>
          </a:r>
          <a:endParaRPr lang="en-US" dirty="0">
            <a:solidFill>
              <a:schemeClr val="bg1"/>
            </a:solidFill>
          </a:endParaRPr>
        </a:p>
      </dgm:t>
    </dgm:pt>
    <dgm:pt modelId="{EE29FBEC-9512-4C7C-8BD0-EE2A573DF357}" type="parTrans" cxnId="{C9EC30D1-679B-4E10-8E67-09ABFB0548BC}">
      <dgm:prSet/>
      <dgm:spPr/>
      <dgm:t>
        <a:bodyPr/>
        <a:lstStyle/>
        <a:p>
          <a:endParaRPr lang="en-US"/>
        </a:p>
      </dgm:t>
    </dgm:pt>
    <dgm:pt modelId="{CB32F438-C3A9-4900-B900-DE1735C4A6C3}" type="sibTrans" cxnId="{C9EC30D1-679B-4E10-8E67-09ABFB0548BC}">
      <dgm:prSet/>
      <dgm:spPr/>
      <dgm:t>
        <a:bodyPr/>
        <a:lstStyle/>
        <a:p>
          <a:endParaRPr lang="en-US"/>
        </a:p>
      </dgm:t>
    </dgm:pt>
    <dgm:pt modelId="{34CBC485-27EE-4A83-8564-44F266925EA3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Transportation and Logistics</a:t>
          </a:r>
          <a:endParaRPr lang="en-US" dirty="0">
            <a:solidFill>
              <a:schemeClr val="bg1"/>
            </a:solidFill>
          </a:endParaRPr>
        </a:p>
      </dgm:t>
    </dgm:pt>
    <dgm:pt modelId="{7AFD93FA-0388-4BEF-A7FC-097F858A8DA8}" type="parTrans" cxnId="{A7F2E2F9-5630-48C3-A162-370C98A059B9}">
      <dgm:prSet/>
      <dgm:spPr/>
      <dgm:t>
        <a:bodyPr/>
        <a:lstStyle/>
        <a:p>
          <a:endParaRPr lang="en-US"/>
        </a:p>
      </dgm:t>
    </dgm:pt>
    <dgm:pt modelId="{CD5FF18C-4EFE-43FF-B13B-592DCE899D83}" type="sibTrans" cxnId="{A7F2E2F9-5630-48C3-A162-370C98A059B9}">
      <dgm:prSet/>
      <dgm:spPr/>
      <dgm:t>
        <a:bodyPr/>
        <a:lstStyle/>
        <a:p>
          <a:endParaRPr lang="en-US"/>
        </a:p>
      </dgm:t>
    </dgm:pt>
    <dgm:pt modelId="{FE209E66-6F20-4AE8-A40F-E54FF32DD51F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Track and Trace</a:t>
          </a:r>
          <a:endParaRPr lang="en-US" dirty="0">
            <a:solidFill>
              <a:schemeClr val="bg1"/>
            </a:solidFill>
          </a:endParaRPr>
        </a:p>
      </dgm:t>
    </dgm:pt>
    <dgm:pt modelId="{343CBD52-4A24-4D74-9757-6DD1BDFC52A0}" type="parTrans" cxnId="{0AE5FA22-D440-4062-9952-A307CEA50052}">
      <dgm:prSet/>
      <dgm:spPr/>
      <dgm:t>
        <a:bodyPr/>
        <a:lstStyle/>
        <a:p>
          <a:endParaRPr lang="en-US"/>
        </a:p>
      </dgm:t>
    </dgm:pt>
    <dgm:pt modelId="{36D723FD-A21E-4047-8825-1621B1687CE2}" type="sibTrans" cxnId="{0AE5FA22-D440-4062-9952-A307CEA50052}">
      <dgm:prSet/>
      <dgm:spPr/>
      <dgm:t>
        <a:bodyPr/>
        <a:lstStyle/>
        <a:p>
          <a:endParaRPr lang="en-US"/>
        </a:p>
      </dgm:t>
    </dgm:pt>
    <dgm:pt modelId="{09A3D3C9-4B60-4162-B23B-9577F1135D33}" type="pres">
      <dgm:prSet presAssocID="{02D1A7E6-B1A4-488D-8A06-32CC1BE837B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0EE8CB-69FF-4357-A8DF-79909913A4C4}" type="pres">
      <dgm:prSet presAssocID="{4927E209-2FAE-41CB-A5DF-6BBFE3860894}" presName="compNode" presStyleCnt="0"/>
      <dgm:spPr/>
    </dgm:pt>
    <dgm:pt modelId="{30E89A8F-2700-4968-9BA2-A822B673B726}" type="pres">
      <dgm:prSet presAssocID="{4927E209-2FAE-41CB-A5DF-6BBFE3860894}" presName="pictRect" presStyleLbl="nod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C489361B-CBF3-4700-A464-2ADA00C8CE28}" type="pres">
      <dgm:prSet presAssocID="{4927E209-2FAE-41CB-A5DF-6BBFE3860894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ABD10-C407-4B60-9BC6-300074F365C7}" type="pres">
      <dgm:prSet presAssocID="{61E50725-C769-476A-8B4A-C75E708C4CF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C411D59-A8EC-4565-9169-4DEAA4DB3E70}" type="pres">
      <dgm:prSet presAssocID="{FA128CD1-CB87-4B47-A8CB-93AAB4EC973A}" presName="compNode" presStyleCnt="0"/>
      <dgm:spPr/>
    </dgm:pt>
    <dgm:pt modelId="{ABC1DA14-8693-4ABA-8C32-8911E8B3DB2F}" type="pres">
      <dgm:prSet presAssocID="{FA128CD1-CB87-4B47-A8CB-93AAB4EC973A}" presName="pictRect" presStyleLbl="node1" presStyleIdx="1" presStyleCnt="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0BE9B00D-9E4E-4B96-9F25-D25A5840B4DF}" type="pres">
      <dgm:prSet presAssocID="{FA128CD1-CB87-4B47-A8CB-93AAB4EC973A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BC6C2D-0D3D-4E19-9A1C-08459BFF6379}" type="pres">
      <dgm:prSet presAssocID="{25EC4156-23B7-45D7-ADF0-A2669E29534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86DF9A6-8440-4BC2-A96A-A26DDF228AB9}" type="pres">
      <dgm:prSet presAssocID="{1496D988-1F13-46BE-9C46-3985C5FD4F55}" presName="compNode" presStyleCnt="0"/>
      <dgm:spPr/>
    </dgm:pt>
    <dgm:pt modelId="{3E0FAAF3-F506-494C-A924-D79C91116101}" type="pres">
      <dgm:prSet presAssocID="{1496D988-1F13-46BE-9C46-3985C5FD4F55}" presName="pictRect" presStyleLbl="nod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  <dgm:t>
        <a:bodyPr/>
        <a:lstStyle/>
        <a:p>
          <a:endParaRPr lang="en-US"/>
        </a:p>
      </dgm:t>
    </dgm:pt>
    <dgm:pt modelId="{48C5E021-7F22-42A9-AC4E-0FDCFC5AA903}" type="pres">
      <dgm:prSet presAssocID="{1496D988-1F13-46BE-9C46-3985C5FD4F55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3BE2DE-08EB-4DE7-9CE2-274BF354017A}" type="pres">
      <dgm:prSet presAssocID="{93E7B72F-5ECE-4184-A49A-9E0E6D8B6AE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47E8CE1-AD35-4105-A752-A1D42AF02391}" type="pres">
      <dgm:prSet presAssocID="{B3F7AA5F-C2E3-473E-8B49-3557DC902F39}" presName="compNode" presStyleCnt="0"/>
      <dgm:spPr/>
    </dgm:pt>
    <dgm:pt modelId="{E6FA12F9-849E-4061-BF33-9B7D5E232629}" type="pres">
      <dgm:prSet presAssocID="{B3F7AA5F-C2E3-473E-8B49-3557DC902F39}" presName="pictRect" presStyleLbl="node1" presStyleIdx="3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5EA3FE01-51D8-47A9-A990-F3275EA62947}" type="pres">
      <dgm:prSet presAssocID="{B3F7AA5F-C2E3-473E-8B49-3557DC902F39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3611BB-E18D-4B99-A889-C9579963C943}" type="pres">
      <dgm:prSet presAssocID="{CB32F438-C3A9-4900-B900-DE1735C4A6C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C511079-BF6C-4218-84AA-82A89E130F73}" type="pres">
      <dgm:prSet presAssocID="{34CBC485-27EE-4A83-8564-44F266925EA3}" presName="compNode" presStyleCnt="0"/>
      <dgm:spPr/>
    </dgm:pt>
    <dgm:pt modelId="{F930CECD-82F9-4C6B-B58A-317E1D62BEFB}" type="pres">
      <dgm:prSet presAssocID="{34CBC485-27EE-4A83-8564-44F266925EA3}" presName="pictRect" presStyleLbl="nod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7010E36B-6766-4D09-80DD-BD889F4C4B4D}" type="pres">
      <dgm:prSet presAssocID="{34CBC485-27EE-4A83-8564-44F266925EA3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BF561B-A460-4809-8E2D-4000CE6E2C79}" type="pres">
      <dgm:prSet presAssocID="{CD5FF18C-4EFE-43FF-B13B-592DCE899D8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4E92E1C-E9B0-4832-851B-F4A151D9AC2A}" type="pres">
      <dgm:prSet presAssocID="{FE209E66-6F20-4AE8-A40F-E54FF32DD51F}" presName="compNode" presStyleCnt="0"/>
      <dgm:spPr/>
    </dgm:pt>
    <dgm:pt modelId="{02A8E3FC-BC99-4F2B-84D2-9DF6AEFBC1D4}" type="pres">
      <dgm:prSet presAssocID="{FE209E66-6F20-4AE8-A40F-E54FF32DD51F}" presName="pictRect" presStyleLbl="node1" presStyleIdx="5" presStyleCnt="6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8AEF1019-EDBD-4E07-A03C-D81D287079CB}" type="pres">
      <dgm:prSet presAssocID="{FE209E66-6F20-4AE8-A40F-E54FF32DD51F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F56B05-FB13-4462-BD89-1B6B8C1CB032}" srcId="{02D1A7E6-B1A4-488D-8A06-32CC1BE837B5}" destId="{FA128CD1-CB87-4B47-A8CB-93AAB4EC973A}" srcOrd="1" destOrd="0" parTransId="{7332323B-4F89-47C6-A245-1A383B236687}" sibTransId="{25EC4156-23B7-45D7-ADF0-A2669E295341}"/>
    <dgm:cxn modelId="{A7F2E2F9-5630-48C3-A162-370C98A059B9}" srcId="{02D1A7E6-B1A4-488D-8A06-32CC1BE837B5}" destId="{34CBC485-27EE-4A83-8564-44F266925EA3}" srcOrd="4" destOrd="0" parTransId="{7AFD93FA-0388-4BEF-A7FC-097F858A8DA8}" sibTransId="{CD5FF18C-4EFE-43FF-B13B-592DCE899D83}"/>
    <dgm:cxn modelId="{3B6F2153-E606-4197-B187-6A645129C3F6}" type="presOf" srcId="{02D1A7E6-B1A4-488D-8A06-32CC1BE837B5}" destId="{09A3D3C9-4B60-4162-B23B-9577F1135D33}" srcOrd="0" destOrd="0" presId="urn:microsoft.com/office/officeart/2005/8/layout/pList1"/>
    <dgm:cxn modelId="{994F87D8-4EDB-4D47-B8EF-E5E1F63BF8B8}" type="presOf" srcId="{4927E209-2FAE-41CB-A5DF-6BBFE3860894}" destId="{C489361B-CBF3-4700-A464-2ADA00C8CE28}" srcOrd="0" destOrd="0" presId="urn:microsoft.com/office/officeart/2005/8/layout/pList1"/>
    <dgm:cxn modelId="{C9EC30D1-679B-4E10-8E67-09ABFB0548BC}" srcId="{02D1A7E6-B1A4-488D-8A06-32CC1BE837B5}" destId="{B3F7AA5F-C2E3-473E-8B49-3557DC902F39}" srcOrd="3" destOrd="0" parTransId="{EE29FBEC-9512-4C7C-8BD0-EE2A573DF357}" sibTransId="{CB32F438-C3A9-4900-B900-DE1735C4A6C3}"/>
    <dgm:cxn modelId="{1D472D16-4C81-4597-AA8E-70031A2E8D56}" type="presOf" srcId="{25EC4156-23B7-45D7-ADF0-A2669E295341}" destId="{CCBC6C2D-0D3D-4E19-9A1C-08459BFF6379}" srcOrd="0" destOrd="0" presId="urn:microsoft.com/office/officeart/2005/8/layout/pList1"/>
    <dgm:cxn modelId="{B56AC108-B790-4F24-BFE4-BB5F9BCE9683}" type="presOf" srcId="{61E50725-C769-476A-8B4A-C75E708C4CF1}" destId="{16DABD10-C407-4B60-9BC6-300074F365C7}" srcOrd="0" destOrd="0" presId="urn:microsoft.com/office/officeart/2005/8/layout/pList1"/>
    <dgm:cxn modelId="{4CA7E641-FDF7-4327-AA20-7D5371D38CCC}" type="presOf" srcId="{1496D988-1F13-46BE-9C46-3985C5FD4F55}" destId="{48C5E021-7F22-42A9-AC4E-0FDCFC5AA903}" srcOrd="0" destOrd="0" presId="urn:microsoft.com/office/officeart/2005/8/layout/pList1"/>
    <dgm:cxn modelId="{5BF878D2-5FAC-4F3D-8816-DD8775044B6A}" srcId="{02D1A7E6-B1A4-488D-8A06-32CC1BE837B5}" destId="{1496D988-1F13-46BE-9C46-3985C5FD4F55}" srcOrd="2" destOrd="0" parTransId="{3936E021-0095-47ED-82DB-CD14E67095A6}" sibTransId="{93E7B72F-5ECE-4184-A49A-9E0E6D8B6AE4}"/>
    <dgm:cxn modelId="{3744DB9A-7FEB-422B-9B03-A1DA62BE0B70}" type="presOf" srcId="{B3F7AA5F-C2E3-473E-8B49-3557DC902F39}" destId="{5EA3FE01-51D8-47A9-A990-F3275EA62947}" srcOrd="0" destOrd="0" presId="urn:microsoft.com/office/officeart/2005/8/layout/pList1"/>
    <dgm:cxn modelId="{FB98C5CA-B842-4E4B-8F18-6782664D4EA6}" type="presOf" srcId="{FA128CD1-CB87-4B47-A8CB-93AAB4EC973A}" destId="{0BE9B00D-9E4E-4B96-9F25-D25A5840B4DF}" srcOrd="0" destOrd="0" presId="urn:microsoft.com/office/officeart/2005/8/layout/pList1"/>
    <dgm:cxn modelId="{FBCF319B-F125-4AB4-99F7-D362B6B27AA3}" type="presOf" srcId="{CB32F438-C3A9-4900-B900-DE1735C4A6C3}" destId="{853611BB-E18D-4B99-A889-C9579963C943}" srcOrd="0" destOrd="0" presId="urn:microsoft.com/office/officeart/2005/8/layout/pList1"/>
    <dgm:cxn modelId="{33B2C09E-0EF7-48B5-963A-7D9A56528938}" type="presOf" srcId="{34CBC485-27EE-4A83-8564-44F266925EA3}" destId="{7010E36B-6766-4D09-80DD-BD889F4C4B4D}" srcOrd="0" destOrd="0" presId="urn:microsoft.com/office/officeart/2005/8/layout/pList1"/>
    <dgm:cxn modelId="{0AE5FA22-D440-4062-9952-A307CEA50052}" srcId="{02D1A7E6-B1A4-488D-8A06-32CC1BE837B5}" destId="{FE209E66-6F20-4AE8-A40F-E54FF32DD51F}" srcOrd="5" destOrd="0" parTransId="{343CBD52-4A24-4D74-9757-6DD1BDFC52A0}" sibTransId="{36D723FD-A21E-4047-8825-1621B1687CE2}"/>
    <dgm:cxn modelId="{C7415A4D-AE25-4D51-B735-1BB7A775BA61}" type="presOf" srcId="{CD5FF18C-4EFE-43FF-B13B-592DCE899D83}" destId="{15BF561B-A460-4809-8E2D-4000CE6E2C79}" srcOrd="0" destOrd="0" presId="urn:microsoft.com/office/officeart/2005/8/layout/pList1"/>
    <dgm:cxn modelId="{D74D537D-FAC6-4B24-8BC4-93354DA9035F}" srcId="{02D1A7E6-B1A4-488D-8A06-32CC1BE837B5}" destId="{4927E209-2FAE-41CB-A5DF-6BBFE3860894}" srcOrd="0" destOrd="0" parTransId="{A3F050DC-DE66-4D51-B1B6-117E7375377A}" sibTransId="{61E50725-C769-476A-8B4A-C75E708C4CF1}"/>
    <dgm:cxn modelId="{A72A82D6-6E6D-4363-B761-D247C60ABCD2}" type="presOf" srcId="{FE209E66-6F20-4AE8-A40F-E54FF32DD51F}" destId="{8AEF1019-EDBD-4E07-A03C-D81D287079CB}" srcOrd="0" destOrd="0" presId="urn:microsoft.com/office/officeart/2005/8/layout/pList1"/>
    <dgm:cxn modelId="{BDA1A772-EDC4-44AF-8135-BACBDF79D7EB}" type="presOf" srcId="{93E7B72F-5ECE-4184-A49A-9E0E6D8B6AE4}" destId="{D93BE2DE-08EB-4DE7-9CE2-274BF354017A}" srcOrd="0" destOrd="0" presId="urn:microsoft.com/office/officeart/2005/8/layout/pList1"/>
    <dgm:cxn modelId="{FE679E3E-D8C5-4F1D-AFDC-6762B52A73CE}" type="presParOf" srcId="{09A3D3C9-4B60-4162-B23B-9577F1135D33}" destId="{3E0EE8CB-69FF-4357-A8DF-79909913A4C4}" srcOrd="0" destOrd="0" presId="urn:microsoft.com/office/officeart/2005/8/layout/pList1"/>
    <dgm:cxn modelId="{76639F5B-B2E9-4FCC-AE72-455D6716C46C}" type="presParOf" srcId="{3E0EE8CB-69FF-4357-A8DF-79909913A4C4}" destId="{30E89A8F-2700-4968-9BA2-A822B673B726}" srcOrd="0" destOrd="0" presId="urn:microsoft.com/office/officeart/2005/8/layout/pList1"/>
    <dgm:cxn modelId="{27FF9D2C-3012-4F86-A8A3-0BD34A09380C}" type="presParOf" srcId="{3E0EE8CB-69FF-4357-A8DF-79909913A4C4}" destId="{C489361B-CBF3-4700-A464-2ADA00C8CE28}" srcOrd="1" destOrd="0" presId="urn:microsoft.com/office/officeart/2005/8/layout/pList1"/>
    <dgm:cxn modelId="{C841CBF2-1B6C-4381-9082-1618511F02A8}" type="presParOf" srcId="{09A3D3C9-4B60-4162-B23B-9577F1135D33}" destId="{16DABD10-C407-4B60-9BC6-300074F365C7}" srcOrd="1" destOrd="0" presId="urn:microsoft.com/office/officeart/2005/8/layout/pList1"/>
    <dgm:cxn modelId="{075C4728-3249-41AD-A21F-2E982FA4D5B1}" type="presParOf" srcId="{09A3D3C9-4B60-4162-B23B-9577F1135D33}" destId="{AC411D59-A8EC-4565-9169-4DEAA4DB3E70}" srcOrd="2" destOrd="0" presId="urn:microsoft.com/office/officeart/2005/8/layout/pList1"/>
    <dgm:cxn modelId="{A18E6CA1-673C-4AC8-AE71-D6227DE1D7A9}" type="presParOf" srcId="{AC411D59-A8EC-4565-9169-4DEAA4DB3E70}" destId="{ABC1DA14-8693-4ABA-8C32-8911E8B3DB2F}" srcOrd="0" destOrd="0" presId="urn:microsoft.com/office/officeart/2005/8/layout/pList1"/>
    <dgm:cxn modelId="{478573E5-68E7-4483-8CBA-8084BCD07CF8}" type="presParOf" srcId="{AC411D59-A8EC-4565-9169-4DEAA4DB3E70}" destId="{0BE9B00D-9E4E-4B96-9F25-D25A5840B4DF}" srcOrd="1" destOrd="0" presId="urn:microsoft.com/office/officeart/2005/8/layout/pList1"/>
    <dgm:cxn modelId="{6439F40B-90C9-4A64-B9A2-A4925DA92F4D}" type="presParOf" srcId="{09A3D3C9-4B60-4162-B23B-9577F1135D33}" destId="{CCBC6C2D-0D3D-4E19-9A1C-08459BFF6379}" srcOrd="3" destOrd="0" presId="urn:microsoft.com/office/officeart/2005/8/layout/pList1"/>
    <dgm:cxn modelId="{02A9CC9A-66F4-4A9E-929C-33366DFFB4BA}" type="presParOf" srcId="{09A3D3C9-4B60-4162-B23B-9577F1135D33}" destId="{D86DF9A6-8440-4BC2-A96A-A26DDF228AB9}" srcOrd="4" destOrd="0" presId="urn:microsoft.com/office/officeart/2005/8/layout/pList1"/>
    <dgm:cxn modelId="{724BFF62-F959-4492-A327-FC6D47B97FE3}" type="presParOf" srcId="{D86DF9A6-8440-4BC2-A96A-A26DDF228AB9}" destId="{3E0FAAF3-F506-494C-A924-D79C91116101}" srcOrd="0" destOrd="0" presId="urn:microsoft.com/office/officeart/2005/8/layout/pList1"/>
    <dgm:cxn modelId="{C2143CDC-01B6-4EFD-B57B-2F0195FFF43A}" type="presParOf" srcId="{D86DF9A6-8440-4BC2-A96A-A26DDF228AB9}" destId="{48C5E021-7F22-42A9-AC4E-0FDCFC5AA903}" srcOrd="1" destOrd="0" presId="urn:microsoft.com/office/officeart/2005/8/layout/pList1"/>
    <dgm:cxn modelId="{ABE1D8F0-66FC-4EE9-A70A-836C6AB91DAA}" type="presParOf" srcId="{09A3D3C9-4B60-4162-B23B-9577F1135D33}" destId="{D93BE2DE-08EB-4DE7-9CE2-274BF354017A}" srcOrd="5" destOrd="0" presId="urn:microsoft.com/office/officeart/2005/8/layout/pList1"/>
    <dgm:cxn modelId="{B471B248-2C9E-425E-B67D-8E0F1B716163}" type="presParOf" srcId="{09A3D3C9-4B60-4162-B23B-9577F1135D33}" destId="{847E8CE1-AD35-4105-A752-A1D42AF02391}" srcOrd="6" destOrd="0" presId="urn:microsoft.com/office/officeart/2005/8/layout/pList1"/>
    <dgm:cxn modelId="{33F04700-56E4-41CC-8B1A-B70E6F1C4908}" type="presParOf" srcId="{847E8CE1-AD35-4105-A752-A1D42AF02391}" destId="{E6FA12F9-849E-4061-BF33-9B7D5E232629}" srcOrd="0" destOrd="0" presId="urn:microsoft.com/office/officeart/2005/8/layout/pList1"/>
    <dgm:cxn modelId="{768E8941-28A1-43EA-A4BF-55E3D33B81D9}" type="presParOf" srcId="{847E8CE1-AD35-4105-A752-A1D42AF02391}" destId="{5EA3FE01-51D8-47A9-A990-F3275EA62947}" srcOrd="1" destOrd="0" presId="urn:microsoft.com/office/officeart/2005/8/layout/pList1"/>
    <dgm:cxn modelId="{BF1144DC-A3A2-4316-B8CC-91F3A39C2884}" type="presParOf" srcId="{09A3D3C9-4B60-4162-B23B-9577F1135D33}" destId="{853611BB-E18D-4B99-A889-C9579963C943}" srcOrd="7" destOrd="0" presId="urn:microsoft.com/office/officeart/2005/8/layout/pList1"/>
    <dgm:cxn modelId="{6EE6BC60-EE1D-4624-A34D-90F76233326F}" type="presParOf" srcId="{09A3D3C9-4B60-4162-B23B-9577F1135D33}" destId="{BC511079-BF6C-4218-84AA-82A89E130F73}" srcOrd="8" destOrd="0" presId="urn:microsoft.com/office/officeart/2005/8/layout/pList1"/>
    <dgm:cxn modelId="{B68AE286-CC4F-4B0D-9726-7555D95EEBDD}" type="presParOf" srcId="{BC511079-BF6C-4218-84AA-82A89E130F73}" destId="{F930CECD-82F9-4C6B-B58A-317E1D62BEFB}" srcOrd="0" destOrd="0" presId="urn:microsoft.com/office/officeart/2005/8/layout/pList1"/>
    <dgm:cxn modelId="{E1FED9D4-D483-4AA5-86D6-6EFD4D36FBDC}" type="presParOf" srcId="{BC511079-BF6C-4218-84AA-82A89E130F73}" destId="{7010E36B-6766-4D09-80DD-BD889F4C4B4D}" srcOrd="1" destOrd="0" presId="urn:microsoft.com/office/officeart/2005/8/layout/pList1"/>
    <dgm:cxn modelId="{F9CE853A-7490-494B-807E-B937E98BC9F8}" type="presParOf" srcId="{09A3D3C9-4B60-4162-B23B-9577F1135D33}" destId="{15BF561B-A460-4809-8E2D-4000CE6E2C79}" srcOrd="9" destOrd="0" presId="urn:microsoft.com/office/officeart/2005/8/layout/pList1"/>
    <dgm:cxn modelId="{3FBF7D0B-88C0-4FB7-A8ED-33EDAFF887C0}" type="presParOf" srcId="{09A3D3C9-4B60-4162-B23B-9577F1135D33}" destId="{F4E92E1C-E9B0-4832-851B-F4A151D9AC2A}" srcOrd="10" destOrd="0" presId="urn:microsoft.com/office/officeart/2005/8/layout/pList1"/>
    <dgm:cxn modelId="{979FE854-87B1-4107-88A0-79AA69B552A7}" type="presParOf" srcId="{F4E92E1C-E9B0-4832-851B-F4A151D9AC2A}" destId="{02A8E3FC-BC99-4F2B-84D2-9DF6AEFBC1D4}" srcOrd="0" destOrd="0" presId="urn:microsoft.com/office/officeart/2005/8/layout/pList1"/>
    <dgm:cxn modelId="{B133FCB8-F7A6-4972-BD16-F3860774CD92}" type="presParOf" srcId="{F4E92E1C-E9B0-4832-851B-F4A151D9AC2A}" destId="{8AEF1019-EDBD-4E07-A03C-D81D287079C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691DD4A-179E-40E9-A908-90CC5C87154E}" type="doc">
      <dgm:prSet loTypeId="urn:microsoft.com/office/officeart/2005/8/layout/hList1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612345D-7745-43C5-96D9-1A7684BEE942}">
      <dgm:prSet phldrT="[Text]"/>
      <dgm:spPr/>
      <dgm:t>
        <a:bodyPr/>
        <a:lstStyle/>
        <a:p>
          <a:r>
            <a:rPr lang="en-US" dirty="0" smtClean="0"/>
            <a:t>Aerospace &amp; Defense</a:t>
          </a:r>
          <a:endParaRPr lang="en-US" dirty="0"/>
        </a:p>
      </dgm:t>
    </dgm:pt>
    <dgm:pt modelId="{A4B4AD82-649D-4D97-AFEB-56FEC329F5F7}" type="parTrans" cxnId="{5A2D041A-48C9-4D63-BE78-3C3EFE166ED0}">
      <dgm:prSet/>
      <dgm:spPr/>
      <dgm:t>
        <a:bodyPr/>
        <a:lstStyle/>
        <a:p>
          <a:endParaRPr lang="en-US"/>
        </a:p>
      </dgm:t>
    </dgm:pt>
    <dgm:pt modelId="{51DF280F-2E04-47E4-AB70-6275FBF7FCEF}" type="sibTrans" cxnId="{5A2D041A-48C9-4D63-BE78-3C3EFE166ED0}">
      <dgm:prSet/>
      <dgm:spPr/>
      <dgm:t>
        <a:bodyPr/>
        <a:lstStyle/>
        <a:p>
          <a:endParaRPr lang="en-US"/>
        </a:p>
      </dgm:t>
    </dgm:pt>
    <dgm:pt modelId="{CF82F0EC-2087-40D6-B339-499C3768000A}">
      <dgm:prSet phldrT="[Text]" phldr="1"/>
      <dgm:spPr/>
      <dgm:t>
        <a:bodyPr/>
        <a:lstStyle/>
        <a:p>
          <a:endParaRPr lang="en-US" dirty="0"/>
        </a:p>
      </dgm:t>
    </dgm:pt>
    <dgm:pt modelId="{22715667-D6AA-4503-B5C7-F99F8EC4ACD7}" type="parTrans" cxnId="{6E80DC1A-A27A-4636-9633-21A0AB692FB0}">
      <dgm:prSet/>
      <dgm:spPr/>
      <dgm:t>
        <a:bodyPr/>
        <a:lstStyle/>
        <a:p>
          <a:endParaRPr lang="en-US"/>
        </a:p>
      </dgm:t>
    </dgm:pt>
    <dgm:pt modelId="{6FC38F5D-0571-4255-91B8-7B4D6C4A255E}" type="sibTrans" cxnId="{6E80DC1A-A27A-4636-9633-21A0AB692FB0}">
      <dgm:prSet/>
      <dgm:spPr/>
      <dgm:t>
        <a:bodyPr/>
        <a:lstStyle/>
        <a:p>
          <a:endParaRPr lang="en-US"/>
        </a:p>
      </dgm:t>
    </dgm:pt>
    <dgm:pt modelId="{9D5FCBDD-39CA-48C1-A8A8-2D8EF6329E1C}">
      <dgm:prSet phldrT="[Text]" phldr="1"/>
      <dgm:spPr/>
      <dgm:t>
        <a:bodyPr/>
        <a:lstStyle/>
        <a:p>
          <a:endParaRPr lang="en-US" dirty="0"/>
        </a:p>
      </dgm:t>
    </dgm:pt>
    <dgm:pt modelId="{C779874C-A223-4D4F-8064-1AC8D65468D9}" type="parTrans" cxnId="{1B86DBC7-D0F0-443D-8DA7-228AD0DA6C16}">
      <dgm:prSet/>
      <dgm:spPr/>
      <dgm:t>
        <a:bodyPr/>
        <a:lstStyle/>
        <a:p>
          <a:endParaRPr lang="en-US"/>
        </a:p>
      </dgm:t>
    </dgm:pt>
    <dgm:pt modelId="{680BEA14-C297-48EC-9A1F-9576281DDD3F}" type="sibTrans" cxnId="{1B86DBC7-D0F0-443D-8DA7-228AD0DA6C16}">
      <dgm:prSet/>
      <dgm:spPr/>
      <dgm:t>
        <a:bodyPr/>
        <a:lstStyle/>
        <a:p>
          <a:endParaRPr lang="en-US"/>
        </a:p>
      </dgm:t>
    </dgm:pt>
    <dgm:pt modelId="{B26A8394-7D84-4CEB-8AA2-65AEFAC37E21}">
      <dgm:prSet phldrT="[Text]"/>
      <dgm:spPr/>
      <dgm:t>
        <a:bodyPr/>
        <a:lstStyle/>
        <a:p>
          <a:r>
            <a:rPr lang="en-US" dirty="0" smtClean="0"/>
            <a:t>Automotive</a:t>
          </a:r>
          <a:endParaRPr lang="en-US" dirty="0"/>
        </a:p>
      </dgm:t>
    </dgm:pt>
    <dgm:pt modelId="{64D24532-F372-41B1-92E4-5A82D4BF17CD}" type="parTrans" cxnId="{F392B5AD-BF17-4249-AED0-5E1A120D50E4}">
      <dgm:prSet/>
      <dgm:spPr/>
      <dgm:t>
        <a:bodyPr/>
        <a:lstStyle/>
        <a:p>
          <a:endParaRPr lang="en-US"/>
        </a:p>
      </dgm:t>
    </dgm:pt>
    <dgm:pt modelId="{6C06404E-FC9D-4E9F-934E-A2B553D5FDA5}" type="sibTrans" cxnId="{F392B5AD-BF17-4249-AED0-5E1A120D50E4}">
      <dgm:prSet/>
      <dgm:spPr/>
      <dgm:t>
        <a:bodyPr/>
        <a:lstStyle/>
        <a:p>
          <a:endParaRPr lang="en-US"/>
        </a:p>
      </dgm:t>
    </dgm:pt>
    <dgm:pt modelId="{A27C09FA-85AD-4B1B-ABAB-0DE99EB520A2}">
      <dgm:prSet phldrT="[Text]" phldr="1"/>
      <dgm:spPr/>
      <dgm:t>
        <a:bodyPr/>
        <a:lstStyle/>
        <a:p>
          <a:endParaRPr lang="en-US" dirty="0"/>
        </a:p>
      </dgm:t>
    </dgm:pt>
    <dgm:pt modelId="{D14BE26D-03BB-437F-A9A0-B95C333EE1B7}" type="parTrans" cxnId="{114B7F00-FB26-4793-81A7-3E718159B9D5}">
      <dgm:prSet/>
      <dgm:spPr/>
      <dgm:t>
        <a:bodyPr/>
        <a:lstStyle/>
        <a:p>
          <a:endParaRPr lang="en-US"/>
        </a:p>
      </dgm:t>
    </dgm:pt>
    <dgm:pt modelId="{64E79AD3-044F-4A6B-8E81-E75FE8FC92E5}" type="sibTrans" cxnId="{114B7F00-FB26-4793-81A7-3E718159B9D5}">
      <dgm:prSet/>
      <dgm:spPr/>
      <dgm:t>
        <a:bodyPr/>
        <a:lstStyle/>
        <a:p>
          <a:endParaRPr lang="en-US"/>
        </a:p>
      </dgm:t>
    </dgm:pt>
    <dgm:pt modelId="{FDC9978B-67D3-49E0-B2E5-840F621FA95B}">
      <dgm:prSet phldrT="[Text]"/>
      <dgm:spPr/>
      <dgm:t>
        <a:bodyPr/>
        <a:lstStyle/>
        <a:p>
          <a:r>
            <a:rPr lang="en-US" dirty="0" smtClean="0"/>
            <a:t>Consumer Packaged Goods</a:t>
          </a:r>
          <a:endParaRPr lang="en-US" dirty="0"/>
        </a:p>
      </dgm:t>
    </dgm:pt>
    <dgm:pt modelId="{738F1DAE-D1AB-4FEC-B009-4BCF1B16378B}" type="parTrans" cxnId="{8C88EDEE-078E-409B-9D2D-96DDDF3A732A}">
      <dgm:prSet/>
      <dgm:spPr/>
      <dgm:t>
        <a:bodyPr/>
        <a:lstStyle/>
        <a:p>
          <a:endParaRPr lang="en-US"/>
        </a:p>
      </dgm:t>
    </dgm:pt>
    <dgm:pt modelId="{F500C3CF-E193-4ED6-AF5F-4E5B801B77AA}" type="sibTrans" cxnId="{8C88EDEE-078E-409B-9D2D-96DDDF3A732A}">
      <dgm:prSet/>
      <dgm:spPr/>
      <dgm:t>
        <a:bodyPr/>
        <a:lstStyle/>
        <a:p>
          <a:endParaRPr lang="en-US"/>
        </a:p>
      </dgm:t>
    </dgm:pt>
    <dgm:pt modelId="{DFD70236-7810-473B-AA29-AD5CBF61C51B}">
      <dgm:prSet phldrT="[Text]" phldr="1"/>
      <dgm:spPr/>
      <dgm:t>
        <a:bodyPr/>
        <a:lstStyle/>
        <a:p>
          <a:endParaRPr lang="en-US" dirty="0"/>
        </a:p>
      </dgm:t>
    </dgm:pt>
    <dgm:pt modelId="{FE8A64B5-72C3-4F22-9DBA-77E1DC1E5964}" type="parTrans" cxnId="{32F79FD4-EDAF-44CF-BE85-692C7CA60E30}">
      <dgm:prSet/>
      <dgm:spPr/>
      <dgm:t>
        <a:bodyPr/>
        <a:lstStyle/>
        <a:p>
          <a:endParaRPr lang="en-US"/>
        </a:p>
      </dgm:t>
    </dgm:pt>
    <dgm:pt modelId="{25790DE3-D92F-4FFC-A49C-B3CB68EA0531}" type="sibTrans" cxnId="{32F79FD4-EDAF-44CF-BE85-692C7CA60E30}">
      <dgm:prSet/>
      <dgm:spPr/>
      <dgm:t>
        <a:bodyPr/>
        <a:lstStyle/>
        <a:p>
          <a:endParaRPr lang="en-US"/>
        </a:p>
      </dgm:t>
    </dgm:pt>
    <dgm:pt modelId="{4A23A7F3-9599-4688-9240-94CB3D033178}">
      <dgm:prSet/>
      <dgm:spPr/>
      <dgm:t>
        <a:bodyPr/>
        <a:lstStyle/>
        <a:p>
          <a:r>
            <a:rPr lang="en-US" dirty="0" smtClean="0"/>
            <a:t>Electronics</a:t>
          </a:r>
          <a:endParaRPr lang="en-US" dirty="0"/>
        </a:p>
      </dgm:t>
    </dgm:pt>
    <dgm:pt modelId="{2AE0B4BA-ECF0-4606-9912-7F22D29FEF0A}" type="parTrans" cxnId="{3BEAFC14-8698-4F33-8C7B-CFBA678DF652}">
      <dgm:prSet/>
      <dgm:spPr/>
      <dgm:t>
        <a:bodyPr/>
        <a:lstStyle/>
        <a:p>
          <a:endParaRPr lang="en-US"/>
        </a:p>
      </dgm:t>
    </dgm:pt>
    <dgm:pt modelId="{5FBBDB0B-84D0-46EE-BB29-B2C89BE0CA62}" type="sibTrans" cxnId="{3BEAFC14-8698-4F33-8C7B-CFBA678DF652}">
      <dgm:prSet/>
      <dgm:spPr/>
      <dgm:t>
        <a:bodyPr/>
        <a:lstStyle/>
        <a:p>
          <a:endParaRPr lang="en-US"/>
        </a:p>
      </dgm:t>
    </dgm:pt>
    <dgm:pt modelId="{925357F5-0019-4FF9-97E9-CB3E1F35EC53}">
      <dgm:prSet/>
      <dgm:spPr/>
      <dgm:t>
        <a:bodyPr/>
        <a:lstStyle/>
        <a:p>
          <a:r>
            <a:rPr lang="en-US" dirty="0" smtClean="0"/>
            <a:t>Engineering &amp; Construction</a:t>
          </a:r>
          <a:endParaRPr lang="en-US" dirty="0"/>
        </a:p>
      </dgm:t>
    </dgm:pt>
    <dgm:pt modelId="{C71F1FFC-A68C-4C55-A2AD-320FFB0B3AB4}" type="parTrans" cxnId="{3B7050AC-1C0D-430C-8392-E6CF33139D80}">
      <dgm:prSet/>
      <dgm:spPr/>
      <dgm:t>
        <a:bodyPr/>
        <a:lstStyle/>
        <a:p>
          <a:endParaRPr lang="en-US"/>
        </a:p>
      </dgm:t>
    </dgm:pt>
    <dgm:pt modelId="{9FD0E326-5C57-432C-88D9-BBF696B64FE8}" type="sibTrans" cxnId="{3B7050AC-1C0D-430C-8392-E6CF33139D80}">
      <dgm:prSet/>
      <dgm:spPr/>
      <dgm:t>
        <a:bodyPr/>
        <a:lstStyle/>
        <a:p>
          <a:endParaRPr lang="en-US"/>
        </a:p>
      </dgm:t>
    </dgm:pt>
    <dgm:pt modelId="{1DEFD706-A601-487F-9404-14198EC6F5EC}">
      <dgm:prSet phldrT="[Text]"/>
      <dgm:spPr/>
      <dgm:t>
        <a:bodyPr/>
        <a:lstStyle/>
        <a:p>
          <a:endParaRPr lang="en-US" dirty="0"/>
        </a:p>
      </dgm:t>
    </dgm:pt>
    <dgm:pt modelId="{20ED0131-68E1-40CF-AD5E-B3BBDCCCA95C}" type="parTrans" cxnId="{3FEEFBBF-A9E0-4077-9862-967C8830120A}">
      <dgm:prSet/>
      <dgm:spPr/>
      <dgm:t>
        <a:bodyPr/>
        <a:lstStyle/>
        <a:p>
          <a:endParaRPr lang="en-US"/>
        </a:p>
      </dgm:t>
    </dgm:pt>
    <dgm:pt modelId="{BB4262DC-7A5C-4B54-B5C1-487F55E1EE88}" type="sibTrans" cxnId="{3FEEFBBF-A9E0-4077-9862-967C8830120A}">
      <dgm:prSet/>
      <dgm:spPr/>
      <dgm:t>
        <a:bodyPr/>
        <a:lstStyle/>
        <a:p>
          <a:endParaRPr lang="en-US"/>
        </a:p>
      </dgm:t>
    </dgm:pt>
    <dgm:pt modelId="{A83504C5-F479-4066-B26C-8C618E458347}">
      <dgm:prSet phldrT="[Text]"/>
      <dgm:spPr/>
      <dgm:t>
        <a:bodyPr/>
        <a:lstStyle/>
        <a:p>
          <a:endParaRPr lang="en-US" dirty="0"/>
        </a:p>
      </dgm:t>
    </dgm:pt>
    <dgm:pt modelId="{F739BB90-9545-4244-8500-D826A2D85A5B}" type="parTrans" cxnId="{5E769344-1543-45D3-8229-5EA76A7E8DB0}">
      <dgm:prSet/>
      <dgm:spPr/>
      <dgm:t>
        <a:bodyPr/>
        <a:lstStyle/>
        <a:p>
          <a:endParaRPr lang="en-US"/>
        </a:p>
      </dgm:t>
    </dgm:pt>
    <dgm:pt modelId="{5CCBFA2B-CB15-431E-96E5-4D1E8B39F7DB}" type="sibTrans" cxnId="{5E769344-1543-45D3-8229-5EA76A7E8DB0}">
      <dgm:prSet/>
      <dgm:spPr/>
      <dgm:t>
        <a:bodyPr/>
        <a:lstStyle/>
        <a:p>
          <a:endParaRPr lang="en-US"/>
        </a:p>
      </dgm:t>
    </dgm:pt>
    <dgm:pt modelId="{66AE8F8D-02A8-46B3-93D4-BD86E7D9255B}">
      <dgm:prSet phldrT="[Text]"/>
      <dgm:spPr/>
      <dgm:t>
        <a:bodyPr/>
        <a:lstStyle/>
        <a:p>
          <a:endParaRPr lang="en-US" dirty="0"/>
        </a:p>
      </dgm:t>
    </dgm:pt>
    <dgm:pt modelId="{9430A699-FD22-4D3B-A8E7-52E126F67613}" type="sibTrans" cxnId="{C9BFC1B7-C925-4D6C-B7AE-4D5CFA7C26FA}">
      <dgm:prSet/>
      <dgm:spPr/>
      <dgm:t>
        <a:bodyPr/>
        <a:lstStyle/>
        <a:p>
          <a:endParaRPr lang="en-US"/>
        </a:p>
      </dgm:t>
    </dgm:pt>
    <dgm:pt modelId="{E00185CB-F08A-4B85-95C7-3C8717BF86F2}" type="parTrans" cxnId="{C9BFC1B7-C925-4D6C-B7AE-4D5CFA7C26FA}">
      <dgm:prSet/>
      <dgm:spPr/>
      <dgm:t>
        <a:bodyPr/>
        <a:lstStyle/>
        <a:p>
          <a:endParaRPr lang="en-US"/>
        </a:p>
      </dgm:t>
    </dgm:pt>
    <dgm:pt modelId="{B277892E-5D11-4BFE-86C1-3B3C65A482DB}">
      <dgm:prSet phldrT="[Text]"/>
      <dgm:spPr/>
      <dgm:t>
        <a:bodyPr/>
        <a:lstStyle/>
        <a:p>
          <a:endParaRPr lang="en-US" dirty="0"/>
        </a:p>
      </dgm:t>
    </dgm:pt>
    <dgm:pt modelId="{6F8FD85C-7691-47A8-B539-924F551E4DC6}" type="sibTrans" cxnId="{19D46F59-2BD1-4C74-939E-CCEDACDF0402}">
      <dgm:prSet/>
      <dgm:spPr/>
      <dgm:t>
        <a:bodyPr/>
        <a:lstStyle/>
        <a:p>
          <a:endParaRPr lang="en-US"/>
        </a:p>
      </dgm:t>
    </dgm:pt>
    <dgm:pt modelId="{F32FEECA-D6B3-4166-B4D2-96A65B6A1C6F}" type="parTrans" cxnId="{19D46F59-2BD1-4C74-939E-CCEDACDF0402}">
      <dgm:prSet/>
      <dgm:spPr/>
      <dgm:t>
        <a:bodyPr/>
        <a:lstStyle/>
        <a:p>
          <a:endParaRPr lang="en-US"/>
        </a:p>
      </dgm:t>
    </dgm:pt>
    <dgm:pt modelId="{0432CBFB-615E-46A0-B7EF-EFC2A66ED8B7}" type="pres">
      <dgm:prSet presAssocID="{B691DD4A-179E-40E9-A908-90CC5C87154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4BDFCE-55BD-4C78-8B11-936B82634DA2}" type="pres">
      <dgm:prSet presAssocID="{B612345D-7745-43C5-96D9-1A7684BEE942}" presName="composite" presStyleCnt="0"/>
      <dgm:spPr/>
    </dgm:pt>
    <dgm:pt modelId="{CA607650-5403-4E1C-967E-6840C8006895}" type="pres">
      <dgm:prSet presAssocID="{B612345D-7745-43C5-96D9-1A7684BEE94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3FF3B6-4160-4522-AF27-524C4840DE13}" type="pres">
      <dgm:prSet presAssocID="{B612345D-7745-43C5-96D9-1A7684BEE942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0F5B7-3BA4-4666-B630-346EE1F4D239}" type="pres">
      <dgm:prSet presAssocID="{51DF280F-2E04-47E4-AB70-6275FBF7FCEF}" presName="space" presStyleCnt="0"/>
      <dgm:spPr/>
    </dgm:pt>
    <dgm:pt modelId="{453387D7-50FE-46FA-B8BE-9DEFF20AB02B}" type="pres">
      <dgm:prSet presAssocID="{B26A8394-7D84-4CEB-8AA2-65AEFAC37E21}" presName="composite" presStyleCnt="0"/>
      <dgm:spPr/>
    </dgm:pt>
    <dgm:pt modelId="{CC9D9F02-FF04-4DA6-A921-B7719859B4B6}" type="pres">
      <dgm:prSet presAssocID="{B26A8394-7D84-4CEB-8AA2-65AEFAC37E2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A99BF3-E04E-4B64-B691-96A3CE019FF5}" type="pres">
      <dgm:prSet presAssocID="{B26A8394-7D84-4CEB-8AA2-65AEFAC37E21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5B6CE-D807-4DED-BC92-F00F4F8CA381}" type="pres">
      <dgm:prSet presAssocID="{6C06404E-FC9D-4E9F-934E-A2B553D5FDA5}" presName="space" presStyleCnt="0"/>
      <dgm:spPr/>
    </dgm:pt>
    <dgm:pt modelId="{2CAE1177-62E8-4A12-AA78-91528314BD2B}" type="pres">
      <dgm:prSet presAssocID="{FDC9978B-67D3-49E0-B2E5-840F621FA95B}" presName="composite" presStyleCnt="0"/>
      <dgm:spPr/>
    </dgm:pt>
    <dgm:pt modelId="{7F6A08CF-7F43-4A3C-854F-67099293548B}" type="pres">
      <dgm:prSet presAssocID="{FDC9978B-67D3-49E0-B2E5-840F621FA95B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B6707-AEB4-4728-AFF0-9291535DD36A}" type="pres">
      <dgm:prSet presAssocID="{FDC9978B-67D3-49E0-B2E5-840F621FA95B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83FBB-6931-4D05-BDBA-20125620E072}" type="pres">
      <dgm:prSet presAssocID="{F500C3CF-E193-4ED6-AF5F-4E5B801B77AA}" presName="space" presStyleCnt="0"/>
      <dgm:spPr/>
    </dgm:pt>
    <dgm:pt modelId="{B28753A4-DD2D-4130-B69C-14063E0968B2}" type="pres">
      <dgm:prSet presAssocID="{4A23A7F3-9599-4688-9240-94CB3D033178}" presName="composite" presStyleCnt="0"/>
      <dgm:spPr/>
    </dgm:pt>
    <dgm:pt modelId="{39C93B27-CC4D-4500-96FC-CEB7AE21746D}" type="pres">
      <dgm:prSet presAssocID="{4A23A7F3-9599-4688-9240-94CB3D03317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8FFB-ECA3-4DED-94EE-5EFCAD96242A}" type="pres">
      <dgm:prSet presAssocID="{4A23A7F3-9599-4688-9240-94CB3D033178}" presName="desTx" presStyleLbl="alignAccFollowNode1" presStyleIdx="3" presStyleCnt="5">
        <dgm:presLayoutVars>
          <dgm:bulletEnabled val="1"/>
        </dgm:presLayoutVars>
      </dgm:prSet>
      <dgm:spPr/>
    </dgm:pt>
    <dgm:pt modelId="{332B0D13-822B-461A-A493-958AFC090011}" type="pres">
      <dgm:prSet presAssocID="{5FBBDB0B-84D0-46EE-BB29-B2C89BE0CA62}" presName="space" presStyleCnt="0"/>
      <dgm:spPr/>
    </dgm:pt>
    <dgm:pt modelId="{4EAF9DFE-8B6F-4A60-812A-326011BD29CB}" type="pres">
      <dgm:prSet presAssocID="{925357F5-0019-4FF9-97E9-CB3E1F35EC53}" presName="composite" presStyleCnt="0"/>
      <dgm:spPr/>
    </dgm:pt>
    <dgm:pt modelId="{3F939533-4FB9-4B2B-8795-C311EBA8BF9C}" type="pres">
      <dgm:prSet presAssocID="{925357F5-0019-4FF9-97E9-CB3E1F35EC53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10350-FD00-4F1E-B965-F58133094B0C}" type="pres">
      <dgm:prSet presAssocID="{925357F5-0019-4FF9-97E9-CB3E1F35EC53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7AC348BA-954C-483C-807A-942BAA897042}" type="presOf" srcId="{A83504C5-F479-4066-B26C-8C618E458347}" destId="{473FF3B6-4160-4522-AF27-524C4840DE13}" srcOrd="0" destOrd="3" presId="urn:microsoft.com/office/officeart/2005/8/layout/hList1"/>
    <dgm:cxn modelId="{19D46F59-2BD1-4C74-939E-CCEDACDF0402}" srcId="{B612345D-7745-43C5-96D9-1A7684BEE942}" destId="{B277892E-5D11-4BFE-86C1-3B3C65A482DB}" srcOrd="2" destOrd="0" parTransId="{F32FEECA-D6B3-4166-B4D2-96A65B6A1C6F}" sibTransId="{6F8FD85C-7691-47A8-B539-924F551E4DC6}"/>
    <dgm:cxn modelId="{3FEEFBBF-A9E0-4077-9862-967C8830120A}" srcId="{B612345D-7745-43C5-96D9-1A7684BEE942}" destId="{1DEFD706-A601-487F-9404-14198EC6F5EC}" srcOrd="4" destOrd="0" parTransId="{20ED0131-68E1-40CF-AD5E-B3BBDCCCA95C}" sibTransId="{BB4262DC-7A5C-4B54-B5C1-487F55E1EE88}"/>
    <dgm:cxn modelId="{114B7F00-FB26-4793-81A7-3E718159B9D5}" srcId="{B26A8394-7D84-4CEB-8AA2-65AEFAC37E21}" destId="{A27C09FA-85AD-4B1B-ABAB-0DE99EB520A2}" srcOrd="0" destOrd="0" parTransId="{D14BE26D-03BB-437F-A9A0-B95C333EE1B7}" sibTransId="{64E79AD3-044F-4A6B-8E81-E75FE8FC92E5}"/>
    <dgm:cxn modelId="{CE9E25E3-AE91-44F7-BF0F-EFF1F8D9DC98}" type="presOf" srcId="{FDC9978B-67D3-49E0-B2E5-840F621FA95B}" destId="{7F6A08CF-7F43-4A3C-854F-67099293548B}" srcOrd="0" destOrd="0" presId="urn:microsoft.com/office/officeart/2005/8/layout/hList1"/>
    <dgm:cxn modelId="{52FBC928-32E0-4A47-8FF7-F2EE43F1B5CE}" type="presOf" srcId="{925357F5-0019-4FF9-97E9-CB3E1F35EC53}" destId="{3F939533-4FB9-4B2B-8795-C311EBA8BF9C}" srcOrd="0" destOrd="0" presId="urn:microsoft.com/office/officeart/2005/8/layout/hList1"/>
    <dgm:cxn modelId="{59A01F25-A4F9-43B2-83EB-CD60AA24DB8D}" type="presOf" srcId="{B691DD4A-179E-40E9-A908-90CC5C87154E}" destId="{0432CBFB-615E-46A0-B7EF-EFC2A66ED8B7}" srcOrd="0" destOrd="0" presId="urn:microsoft.com/office/officeart/2005/8/layout/hList1"/>
    <dgm:cxn modelId="{73D873F0-0549-4FDA-AC92-F39350DC76F8}" type="presOf" srcId="{66AE8F8D-02A8-46B3-93D4-BD86E7D9255B}" destId="{473FF3B6-4160-4522-AF27-524C4840DE13}" srcOrd="0" destOrd="5" presId="urn:microsoft.com/office/officeart/2005/8/layout/hList1"/>
    <dgm:cxn modelId="{DB528AB8-9DC6-47D0-8FC2-A78D73B06F89}" type="presOf" srcId="{A27C09FA-85AD-4B1B-ABAB-0DE99EB520A2}" destId="{54A99BF3-E04E-4B64-B691-96A3CE019FF5}" srcOrd="0" destOrd="0" presId="urn:microsoft.com/office/officeart/2005/8/layout/hList1"/>
    <dgm:cxn modelId="{09CE6924-AD90-48A6-BE2C-7DF3FC529598}" type="presOf" srcId="{9D5FCBDD-39CA-48C1-A8A8-2D8EF6329E1C}" destId="{473FF3B6-4160-4522-AF27-524C4840DE13}" srcOrd="0" destOrd="1" presId="urn:microsoft.com/office/officeart/2005/8/layout/hList1"/>
    <dgm:cxn modelId="{82C108D4-B420-4DC1-94BC-40DC297EE6BE}" type="presOf" srcId="{B277892E-5D11-4BFE-86C1-3B3C65A482DB}" destId="{473FF3B6-4160-4522-AF27-524C4840DE13}" srcOrd="0" destOrd="2" presId="urn:microsoft.com/office/officeart/2005/8/layout/hList1"/>
    <dgm:cxn modelId="{6E80DC1A-A27A-4636-9633-21A0AB692FB0}" srcId="{B612345D-7745-43C5-96D9-1A7684BEE942}" destId="{CF82F0EC-2087-40D6-B339-499C3768000A}" srcOrd="0" destOrd="0" parTransId="{22715667-D6AA-4503-B5C7-F99F8EC4ACD7}" sibTransId="{6FC38F5D-0571-4255-91B8-7B4D6C4A255E}"/>
    <dgm:cxn modelId="{8C88EDEE-078E-409B-9D2D-96DDDF3A732A}" srcId="{B691DD4A-179E-40E9-A908-90CC5C87154E}" destId="{FDC9978B-67D3-49E0-B2E5-840F621FA95B}" srcOrd="2" destOrd="0" parTransId="{738F1DAE-D1AB-4FEC-B009-4BCF1B16378B}" sibTransId="{F500C3CF-E193-4ED6-AF5F-4E5B801B77AA}"/>
    <dgm:cxn modelId="{85D599A8-139E-4EAB-8EB2-0AC4C393FE5E}" type="presOf" srcId="{4A23A7F3-9599-4688-9240-94CB3D033178}" destId="{39C93B27-CC4D-4500-96FC-CEB7AE21746D}" srcOrd="0" destOrd="0" presId="urn:microsoft.com/office/officeart/2005/8/layout/hList1"/>
    <dgm:cxn modelId="{3BEAFC14-8698-4F33-8C7B-CFBA678DF652}" srcId="{B691DD4A-179E-40E9-A908-90CC5C87154E}" destId="{4A23A7F3-9599-4688-9240-94CB3D033178}" srcOrd="3" destOrd="0" parTransId="{2AE0B4BA-ECF0-4606-9912-7F22D29FEF0A}" sibTransId="{5FBBDB0B-84D0-46EE-BB29-B2C89BE0CA62}"/>
    <dgm:cxn modelId="{B12C382C-B6BB-42F4-A323-E40EBFB1EE5B}" type="presOf" srcId="{1DEFD706-A601-487F-9404-14198EC6F5EC}" destId="{473FF3B6-4160-4522-AF27-524C4840DE13}" srcOrd="0" destOrd="4" presId="urn:microsoft.com/office/officeart/2005/8/layout/hList1"/>
    <dgm:cxn modelId="{1B86DBC7-D0F0-443D-8DA7-228AD0DA6C16}" srcId="{B612345D-7745-43C5-96D9-1A7684BEE942}" destId="{9D5FCBDD-39CA-48C1-A8A8-2D8EF6329E1C}" srcOrd="1" destOrd="0" parTransId="{C779874C-A223-4D4F-8064-1AC8D65468D9}" sibTransId="{680BEA14-C297-48EC-9A1F-9576281DDD3F}"/>
    <dgm:cxn modelId="{3B7050AC-1C0D-430C-8392-E6CF33139D80}" srcId="{B691DD4A-179E-40E9-A908-90CC5C87154E}" destId="{925357F5-0019-4FF9-97E9-CB3E1F35EC53}" srcOrd="4" destOrd="0" parTransId="{C71F1FFC-A68C-4C55-A2AD-320FFB0B3AB4}" sibTransId="{9FD0E326-5C57-432C-88D9-BBF696B64FE8}"/>
    <dgm:cxn modelId="{32F79FD4-EDAF-44CF-BE85-692C7CA60E30}" srcId="{FDC9978B-67D3-49E0-B2E5-840F621FA95B}" destId="{DFD70236-7810-473B-AA29-AD5CBF61C51B}" srcOrd="0" destOrd="0" parTransId="{FE8A64B5-72C3-4F22-9DBA-77E1DC1E5964}" sibTransId="{25790DE3-D92F-4FFC-A49C-B3CB68EA0531}"/>
    <dgm:cxn modelId="{96C3C634-C583-4C15-B89F-FDA0577480D7}" type="presOf" srcId="{B26A8394-7D84-4CEB-8AA2-65AEFAC37E21}" destId="{CC9D9F02-FF04-4DA6-A921-B7719859B4B6}" srcOrd="0" destOrd="0" presId="urn:microsoft.com/office/officeart/2005/8/layout/hList1"/>
    <dgm:cxn modelId="{5E769344-1543-45D3-8229-5EA76A7E8DB0}" srcId="{B612345D-7745-43C5-96D9-1A7684BEE942}" destId="{A83504C5-F479-4066-B26C-8C618E458347}" srcOrd="3" destOrd="0" parTransId="{F739BB90-9545-4244-8500-D826A2D85A5B}" sibTransId="{5CCBFA2B-CB15-431E-96E5-4D1E8B39F7DB}"/>
    <dgm:cxn modelId="{32BB62CA-3802-4C46-A825-34E120430388}" type="presOf" srcId="{DFD70236-7810-473B-AA29-AD5CBF61C51B}" destId="{59DB6707-AEB4-4728-AFF0-9291535DD36A}" srcOrd="0" destOrd="0" presId="urn:microsoft.com/office/officeart/2005/8/layout/hList1"/>
    <dgm:cxn modelId="{F392B5AD-BF17-4249-AED0-5E1A120D50E4}" srcId="{B691DD4A-179E-40E9-A908-90CC5C87154E}" destId="{B26A8394-7D84-4CEB-8AA2-65AEFAC37E21}" srcOrd="1" destOrd="0" parTransId="{64D24532-F372-41B1-92E4-5A82D4BF17CD}" sibTransId="{6C06404E-FC9D-4E9F-934E-A2B553D5FDA5}"/>
    <dgm:cxn modelId="{5BBB6B8C-50BD-4E5E-8BFF-D7B3FED6740F}" type="presOf" srcId="{B612345D-7745-43C5-96D9-1A7684BEE942}" destId="{CA607650-5403-4E1C-967E-6840C8006895}" srcOrd="0" destOrd="0" presId="urn:microsoft.com/office/officeart/2005/8/layout/hList1"/>
    <dgm:cxn modelId="{C9BFC1B7-C925-4D6C-B7AE-4D5CFA7C26FA}" srcId="{B612345D-7745-43C5-96D9-1A7684BEE942}" destId="{66AE8F8D-02A8-46B3-93D4-BD86E7D9255B}" srcOrd="5" destOrd="0" parTransId="{E00185CB-F08A-4B85-95C7-3C8717BF86F2}" sibTransId="{9430A699-FD22-4D3B-A8E7-52E126F67613}"/>
    <dgm:cxn modelId="{3E5143D2-98D3-401A-8B68-17DF3AB9927A}" type="presOf" srcId="{CF82F0EC-2087-40D6-B339-499C3768000A}" destId="{473FF3B6-4160-4522-AF27-524C4840DE13}" srcOrd="0" destOrd="0" presId="urn:microsoft.com/office/officeart/2005/8/layout/hList1"/>
    <dgm:cxn modelId="{5A2D041A-48C9-4D63-BE78-3C3EFE166ED0}" srcId="{B691DD4A-179E-40E9-A908-90CC5C87154E}" destId="{B612345D-7745-43C5-96D9-1A7684BEE942}" srcOrd="0" destOrd="0" parTransId="{A4B4AD82-649D-4D97-AFEB-56FEC329F5F7}" sibTransId="{51DF280F-2E04-47E4-AB70-6275FBF7FCEF}"/>
    <dgm:cxn modelId="{EDD94233-24BA-49CB-8B54-1E0D240F746A}" type="presParOf" srcId="{0432CBFB-615E-46A0-B7EF-EFC2A66ED8B7}" destId="{4A4BDFCE-55BD-4C78-8B11-936B82634DA2}" srcOrd="0" destOrd="0" presId="urn:microsoft.com/office/officeart/2005/8/layout/hList1"/>
    <dgm:cxn modelId="{E3EA9EF1-0A5B-485E-9344-718D603A2BFF}" type="presParOf" srcId="{4A4BDFCE-55BD-4C78-8B11-936B82634DA2}" destId="{CA607650-5403-4E1C-967E-6840C8006895}" srcOrd="0" destOrd="0" presId="urn:microsoft.com/office/officeart/2005/8/layout/hList1"/>
    <dgm:cxn modelId="{5FC2790B-9D79-4235-BBAB-CD48B8A48EBB}" type="presParOf" srcId="{4A4BDFCE-55BD-4C78-8B11-936B82634DA2}" destId="{473FF3B6-4160-4522-AF27-524C4840DE13}" srcOrd="1" destOrd="0" presId="urn:microsoft.com/office/officeart/2005/8/layout/hList1"/>
    <dgm:cxn modelId="{0FF7572C-459F-46C2-9FDE-5B2E012A8263}" type="presParOf" srcId="{0432CBFB-615E-46A0-B7EF-EFC2A66ED8B7}" destId="{DB30F5B7-3BA4-4666-B630-346EE1F4D239}" srcOrd="1" destOrd="0" presId="urn:microsoft.com/office/officeart/2005/8/layout/hList1"/>
    <dgm:cxn modelId="{5D2D0B86-0194-4C69-8017-5FBF54DC6132}" type="presParOf" srcId="{0432CBFB-615E-46A0-B7EF-EFC2A66ED8B7}" destId="{453387D7-50FE-46FA-B8BE-9DEFF20AB02B}" srcOrd="2" destOrd="0" presId="urn:microsoft.com/office/officeart/2005/8/layout/hList1"/>
    <dgm:cxn modelId="{21F5A40D-4A8A-41D2-8498-084FCA7FD0BE}" type="presParOf" srcId="{453387D7-50FE-46FA-B8BE-9DEFF20AB02B}" destId="{CC9D9F02-FF04-4DA6-A921-B7719859B4B6}" srcOrd="0" destOrd="0" presId="urn:microsoft.com/office/officeart/2005/8/layout/hList1"/>
    <dgm:cxn modelId="{11A82386-7287-40C8-944E-53D9F7318056}" type="presParOf" srcId="{453387D7-50FE-46FA-B8BE-9DEFF20AB02B}" destId="{54A99BF3-E04E-4B64-B691-96A3CE019FF5}" srcOrd="1" destOrd="0" presId="urn:microsoft.com/office/officeart/2005/8/layout/hList1"/>
    <dgm:cxn modelId="{086C5049-26DF-4E1E-BD91-D94F2B5B9EA7}" type="presParOf" srcId="{0432CBFB-615E-46A0-B7EF-EFC2A66ED8B7}" destId="{ACD5B6CE-D807-4DED-BC92-F00F4F8CA381}" srcOrd="3" destOrd="0" presId="urn:microsoft.com/office/officeart/2005/8/layout/hList1"/>
    <dgm:cxn modelId="{B02A25DC-90F7-4CBB-9497-FF4D3727DEE6}" type="presParOf" srcId="{0432CBFB-615E-46A0-B7EF-EFC2A66ED8B7}" destId="{2CAE1177-62E8-4A12-AA78-91528314BD2B}" srcOrd="4" destOrd="0" presId="urn:microsoft.com/office/officeart/2005/8/layout/hList1"/>
    <dgm:cxn modelId="{89504604-EC3E-473C-86B8-A48650E1FF1C}" type="presParOf" srcId="{2CAE1177-62E8-4A12-AA78-91528314BD2B}" destId="{7F6A08CF-7F43-4A3C-854F-67099293548B}" srcOrd="0" destOrd="0" presId="urn:microsoft.com/office/officeart/2005/8/layout/hList1"/>
    <dgm:cxn modelId="{85703E5D-F4CB-4C21-86A5-54B3F40DC401}" type="presParOf" srcId="{2CAE1177-62E8-4A12-AA78-91528314BD2B}" destId="{59DB6707-AEB4-4728-AFF0-9291535DD36A}" srcOrd="1" destOrd="0" presId="urn:microsoft.com/office/officeart/2005/8/layout/hList1"/>
    <dgm:cxn modelId="{130D0810-6CC2-441F-9296-C4535CE744FA}" type="presParOf" srcId="{0432CBFB-615E-46A0-B7EF-EFC2A66ED8B7}" destId="{54983FBB-6931-4D05-BDBA-20125620E072}" srcOrd="5" destOrd="0" presId="urn:microsoft.com/office/officeart/2005/8/layout/hList1"/>
    <dgm:cxn modelId="{C855D257-1746-4913-802A-2CE4E81A1253}" type="presParOf" srcId="{0432CBFB-615E-46A0-B7EF-EFC2A66ED8B7}" destId="{B28753A4-DD2D-4130-B69C-14063E0968B2}" srcOrd="6" destOrd="0" presId="urn:microsoft.com/office/officeart/2005/8/layout/hList1"/>
    <dgm:cxn modelId="{9EBBDD5F-6CDB-4319-B803-9A9348BFF5F1}" type="presParOf" srcId="{B28753A4-DD2D-4130-B69C-14063E0968B2}" destId="{39C93B27-CC4D-4500-96FC-CEB7AE21746D}" srcOrd="0" destOrd="0" presId="urn:microsoft.com/office/officeart/2005/8/layout/hList1"/>
    <dgm:cxn modelId="{3DB30F26-A639-40AE-8053-A2704A1BEAC7}" type="presParOf" srcId="{B28753A4-DD2D-4130-B69C-14063E0968B2}" destId="{761F8FFB-ECA3-4DED-94EE-5EFCAD96242A}" srcOrd="1" destOrd="0" presId="urn:microsoft.com/office/officeart/2005/8/layout/hList1"/>
    <dgm:cxn modelId="{C9F5E0AC-FC6A-420C-8525-2598144DE3DC}" type="presParOf" srcId="{0432CBFB-615E-46A0-B7EF-EFC2A66ED8B7}" destId="{332B0D13-822B-461A-A493-958AFC090011}" srcOrd="7" destOrd="0" presId="urn:microsoft.com/office/officeart/2005/8/layout/hList1"/>
    <dgm:cxn modelId="{32B67711-39D0-44AD-AA12-5C96D66A9332}" type="presParOf" srcId="{0432CBFB-615E-46A0-B7EF-EFC2A66ED8B7}" destId="{4EAF9DFE-8B6F-4A60-812A-326011BD29CB}" srcOrd="8" destOrd="0" presId="urn:microsoft.com/office/officeart/2005/8/layout/hList1"/>
    <dgm:cxn modelId="{EDDC9C4C-2BBF-46FA-9F22-2CEC4E70E0EE}" type="presParOf" srcId="{4EAF9DFE-8B6F-4A60-812A-326011BD29CB}" destId="{3F939533-4FB9-4B2B-8795-C311EBA8BF9C}" srcOrd="0" destOrd="0" presId="urn:microsoft.com/office/officeart/2005/8/layout/hList1"/>
    <dgm:cxn modelId="{764EC37E-A4D5-45CD-BE6B-271FF0267D13}" type="presParOf" srcId="{4EAF9DFE-8B6F-4A60-812A-326011BD29CB}" destId="{8FA10350-FD00-4F1E-B965-F58133094B0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484AA-A5DA-40E4-96EA-B69C0C95FBAD}">
      <dsp:nvSpPr>
        <dsp:cNvPr id="0" name=""/>
        <dsp:cNvSpPr/>
      </dsp:nvSpPr>
      <dsp:spPr>
        <a:xfrm rot="10800000">
          <a:off x="1055658" y="834"/>
          <a:ext cx="3372660" cy="824616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33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Growing Business</a:t>
          </a:r>
          <a:endParaRPr lang="en-US" sz="2400" kern="1200" dirty="0"/>
        </a:p>
      </dsp:txBody>
      <dsp:txXfrm rot="10800000">
        <a:off x="1261812" y="834"/>
        <a:ext cx="3166506" cy="824616"/>
      </dsp:txXfrm>
    </dsp:sp>
    <dsp:sp modelId="{7D37BEDF-5E0B-40EA-B94B-24F1FEDB312B}">
      <dsp:nvSpPr>
        <dsp:cNvPr id="0" name=""/>
        <dsp:cNvSpPr/>
      </dsp:nvSpPr>
      <dsp:spPr>
        <a:xfrm>
          <a:off x="643350" y="834"/>
          <a:ext cx="824616" cy="82461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7C16A2-C552-4678-90C7-4CE0C58CAB3D}">
      <dsp:nvSpPr>
        <dsp:cNvPr id="0" name=""/>
        <dsp:cNvSpPr/>
      </dsp:nvSpPr>
      <dsp:spPr>
        <a:xfrm rot="10800000">
          <a:off x="1055658" y="1071605"/>
          <a:ext cx="3372660" cy="824616"/>
        </a:xfrm>
        <a:prstGeom prst="homePlate">
          <a:avLst/>
        </a:prstGeom>
        <a:gradFill rotWithShape="0">
          <a:gsLst>
            <a:gs pos="0">
              <a:schemeClr val="accent4">
                <a:hueOff val="-1546358"/>
                <a:satOff val="8966"/>
                <a:lumOff val="5294"/>
                <a:alphaOff val="0"/>
                <a:shade val="45000"/>
                <a:satMod val="155000"/>
              </a:schemeClr>
            </a:gs>
            <a:gs pos="60000">
              <a:schemeClr val="accent4">
                <a:hueOff val="-1546358"/>
                <a:satOff val="8966"/>
                <a:lumOff val="5294"/>
                <a:alphaOff val="0"/>
                <a:shade val="95000"/>
                <a:satMod val="150000"/>
              </a:schemeClr>
            </a:gs>
            <a:gs pos="100000">
              <a:schemeClr val="accent4">
                <a:hueOff val="-1546358"/>
                <a:satOff val="8966"/>
                <a:lumOff val="529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33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Margin Pressure</a:t>
          </a:r>
          <a:endParaRPr lang="en-US" sz="2400" kern="1200" dirty="0"/>
        </a:p>
      </dsp:txBody>
      <dsp:txXfrm rot="10800000">
        <a:off x="1261812" y="1071605"/>
        <a:ext cx="3166506" cy="824616"/>
      </dsp:txXfrm>
    </dsp:sp>
    <dsp:sp modelId="{3D062D8B-C254-4355-889C-90A8C0CA3B87}">
      <dsp:nvSpPr>
        <dsp:cNvPr id="0" name=""/>
        <dsp:cNvSpPr/>
      </dsp:nvSpPr>
      <dsp:spPr>
        <a:xfrm>
          <a:off x="643350" y="1071605"/>
          <a:ext cx="824616" cy="824616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1897EF-F104-4AB5-834C-6ED41C9E9A1A}">
      <dsp:nvSpPr>
        <dsp:cNvPr id="0" name=""/>
        <dsp:cNvSpPr/>
      </dsp:nvSpPr>
      <dsp:spPr>
        <a:xfrm rot="10800000">
          <a:off x="1055658" y="2142377"/>
          <a:ext cx="3372660" cy="824616"/>
        </a:xfrm>
        <a:prstGeom prst="homePlate">
          <a:avLst/>
        </a:prstGeom>
        <a:gradFill rotWithShape="0">
          <a:gsLst>
            <a:gs pos="0">
              <a:schemeClr val="accent4">
                <a:hueOff val="-3092715"/>
                <a:satOff val="17932"/>
                <a:lumOff val="10588"/>
                <a:alphaOff val="0"/>
                <a:shade val="45000"/>
                <a:satMod val="155000"/>
              </a:schemeClr>
            </a:gs>
            <a:gs pos="60000">
              <a:schemeClr val="accent4">
                <a:hueOff val="-3092715"/>
                <a:satOff val="17932"/>
                <a:lumOff val="10588"/>
                <a:alphaOff val="0"/>
                <a:shade val="95000"/>
                <a:satMod val="150000"/>
              </a:schemeClr>
            </a:gs>
            <a:gs pos="100000">
              <a:schemeClr val="accent4">
                <a:hueOff val="-3092715"/>
                <a:satOff val="17932"/>
                <a:lumOff val="10588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33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Government Regulations</a:t>
          </a:r>
          <a:endParaRPr lang="en-US" sz="2400" kern="1200" dirty="0"/>
        </a:p>
      </dsp:txBody>
      <dsp:txXfrm rot="10800000">
        <a:off x="1261812" y="2142377"/>
        <a:ext cx="3166506" cy="824616"/>
      </dsp:txXfrm>
    </dsp:sp>
    <dsp:sp modelId="{37EA8F2F-985D-4F1D-A942-EF02EA6A139D}">
      <dsp:nvSpPr>
        <dsp:cNvPr id="0" name=""/>
        <dsp:cNvSpPr/>
      </dsp:nvSpPr>
      <dsp:spPr>
        <a:xfrm>
          <a:off x="643350" y="2142377"/>
          <a:ext cx="824616" cy="824616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28EDC1-620F-40DF-BB51-759F71143D82}">
      <dsp:nvSpPr>
        <dsp:cNvPr id="0" name=""/>
        <dsp:cNvSpPr/>
      </dsp:nvSpPr>
      <dsp:spPr>
        <a:xfrm rot="10800000">
          <a:off x="1055658" y="3213148"/>
          <a:ext cx="3372660" cy="824616"/>
        </a:xfrm>
        <a:prstGeom prst="homePlate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33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Value from IT</a:t>
          </a:r>
          <a:endParaRPr lang="en-US" sz="2400" kern="1200" dirty="0"/>
        </a:p>
      </dsp:txBody>
      <dsp:txXfrm rot="10800000">
        <a:off x="1261812" y="3213148"/>
        <a:ext cx="3166506" cy="824616"/>
      </dsp:txXfrm>
    </dsp:sp>
    <dsp:sp modelId="{4BEA8814-BA0A-4463-84E0-F70927461FC6}">
      <dsp:nvSpPr>
        <dsp:cNvPr id="0" name=""/>
        <dsp:cNvSpPr/>
      </dsp:nvSpPr>
      <dsp:spPr>
        <a:xfrm>
          <a:off x="643350" y="3213148"/>
          <a:ext cx="824616" cy="824616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607650-5403-4E1C-967E-6840C8006895}">
      <dsp:nvSpPr>
        <dsp:cNvPr id="0" name=""/>
        <dsp:cNvSpPr/>
      </dsp:nvSpPr>
      <dsp:spPr>
        <a:xfrm>
          <a:off x="3857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Feed, Food &amp; Beverage</a:t>
          </a:r>
          <a:endParaRPr lang="en-US" sz="1200" kern="1200" dirty="0"/>
        </a:p>
      </dsp:txBody>
      <dsp:txXfrm>
        <a:off x="3857" y="31339"/>
        <a:ext cx="1478756" cy="414760"/>
      </dsp:txXfrm>
    </dsp:sp>
    <dsp:sp modelId="{473FF3B6-4160-4522-AF27-524C4840DE13}">
      <dsp:nvSpPr>
        <dsp:cNvPr id="0" name=""/>
        <dsp:cNvSpPr/>
      </dsp:nvSpPr>
      <dsp:spPr>
        <a:xfrm>
          <a:off x="3857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857" y="446100"/>
        <a:ext cx="1478756" cy="1251719"/>
      </dsp:txXfrm>
    </dsp:sp>
    <dsp:sp modelId="{CC9D9F02-FF04-4DA6-A921-B7719859B4B6}">
      <dsp:nvSpPr>
        <dsp:cNvPr id="0" name=""/>
        <dsp:cNvSpPr/>
      </dsp:nvSpPr>
      <dsp:spPr>
        <a:xfrm>
          <a:off x="1689639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High Technology</a:t>
          </a:r>
          <a:endParaRPr lang="en-US" sz="1200" kern="1200" dirty="0"/>
        </a:p>
      </dsp:txBody>
      <dsp:txXfrm>
        <a:off x="1689639" y="31339"/>
        <a:ext cx="1478756" cy="414760"/>
      </dsp:txXfrm>
    </dsp:sp>
    <dsp:sp modelId="{54A99BF3-E04E-4B64-B691-96A3CE019FF5}">
      <dsp:nvSpPr>
        <dsp:cNvPr id="0" name=""/>
        <dsp:cNvSpPr/>
      </dsp:nvSpPr>
      <dsp:spPr>
        <a:xfrm>
          <a:off x="1689639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1689639" y="446100"/>
        <a:ext cx="1478756" cy="1251719"/>
      </dsp:txXfrm>
    </dsp:sp>
    <dsp:sp modelId="{7F6A08CF-7F43-4A3C-854F-67099293548B}">
      <dsp:nvSpPr>
        <dsp:cNvPr id="0" name=""/>
        <dsp:cNvSpPr/>
      </dsp:nvSpPr>
      <dsp:spPr>
        <a:xfrm>
          <a:off x="3375421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Industrial Machine &amp; Equipment</a:t>
          </a:r>
          <a:endParaRPr lang="en-US" sz="1200" kern="1200" dirty="0"/>
        </a:p>
      </dsp:txBody>
      <dsp:txXfrm>
        <a:off x="3375421" y="31339"/>
        <a:ext cx="1478756" cy="414760"/>
      </dsp:txXfrm>
    </dsp:sp>
    <dsp:sp modelId="{59DB6707-AEB4-4728-AFF0-9291535DD36A}">
      <dsp:nvSpPr>
        <dsp:cNvPr id="0" name=""/>
        <dsp:cNvSpPr/>
      </dsp:nvSpPr>
      <dsp:spPr>
        <a:xfrm>
          <a:off x="3375421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375421" y="446100"/>
        <a:ext cx="1478756" cy="1251719"/>
      </dsp:txXfrm>
    </dsp:sp>
    <dsp:sp modelId="{39C93B27-CC4D-4500-96FC-CEB7AE21746D}">
      <dsp:nvSpPr>
        <dsp:cNvPr id="0" name=""/>
        <dsp:cNvSpPr/>
      </dsp:nvSpPr>
      <dsp:spPr>
        <a:xfrm>
          <a:off x="5061204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Life Sciences</a:t>
          </a:r>
          <a:endParaRPr lang="en-US" sz="1200" kern="1200" dirty="0"/>
        </a:p>
      </dsp:txBody>
      <dsp:txXfrm>
        <a:off x="5061204" y="31339"/>
        <a:ext cx="1478756" cy="414760"/>
      </dsp:txXfrm>
    </dsp:sp>
    <dsp:sp modelId="{761F8FFB-ECA3-4DED-94EE-5EFCAD96242A}">
      <dsp:nvSpPr>
        <dsp:cNvPr id="0" name=""/>
        <dsp:cNvSpPr/>
      </dsp:nvSpPr>
      <dsp:spPr>
        <a:xfrm>
          <a:off x="5061204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39533-4FB9-4B2B-8795-C311EBA8BF9C}">
      <dsp:nvSpPr>
        <dsp:cNvPr id="0" name=""/>
        <dsp:cNvSpPr/>
      </dsp:nvSpPr>
      <dsp:spPr>
        <a:xfrm>
          <a:off x="6746986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Manufacturing</a:t>
          </a:r>
          <a:endParaRPr lang="en-US" sz="1200" kern="1200" dirty="0"/>
        </a:p>
      </dsp:txBody>
      <dsp:txXfrm>
        <a:off x="6746986" y="31339"/>
        <a:ext cx="1478756" cy="414760"/>
      </dsp:txXfrm>
    </dsp:sp>
    <dsp:sp modelId="{8FA10350-FD00-4F1E-B965-F58133094B0C}">
      <dsp:nvSpPr>
        <dsp:cNvPr id="0" name=""/>
        <dsp:cNvSpPr/>
      </dsp:nvSpPr>
      <dsp:spPr>
        <a:xfrm>
          <a:off x="6746986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607650-5403-4E1C-967E-6840C8006895}">
      <dsp:nvSpPr>
        <dsp:cNvPr id="0" name=""/>
        <dsp:cNvSpPr/>
      </dsp:nvSpPr>
      <dsp:spPr>
        <a:xfrm>
          <a:off x="3857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Oil &amp; Gas</a:t>
          </a:r>
          <a:endParaRPr lang="en-US" sz="1200" kern="1200" dirty="0"/>
        </a:p>
      </dsp:txBody>
      <dsp:txXfrm>
        <a:off x="3857" y="31339"/>
        <a:ext cx="1478756" cy="414760"/>
      </dsp:txXfrm>
    </dsp:sp>
    <dsp:sp modelId="{473FF3B6-4160-4522-AF27-524C4840DE13}">
      <dsp:nvSpPr>
        <dsp:cNvPr id="0" name=""/>
        <dsp:cNvSpPr/>
      </dsp:nvSpPr>
      <dsp:spPr>
        <a:xfrm>
          <a:off x="3857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857" y="446100"/>
        <a:ext cx="1478756" cy="1251719"/>
      </dsp:txXfrm>
    </dsp:sp>
    <dsp:sp modelId="{CC9D9F02-FF04-4DA6-A921-B7719859B4B6}">
      <dsp:nvSpPr>
        <dsp:cNvPr id="0" name=""/>
        <dsp:cNvSpPr/>
      </dsp:nvSpPr>
      <dsp:spPr>
        <a:xfrm>
          <a:off x="1689639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Pharmaceutical</a:t>
          </a:r>
          <a:endParaRPr lang="en-US" sz="1200" kern="1200" dirty="0"/>
        </a:p>
      </dsp:txBody>
      <dsp:txXfrm>
        <a:off x="1689639" y="31339"/>
        <a:ext cx="1478756" cy="414760"/>
      </dsp:txXfrm>
    </dsp:sp>
    <dsp:sp modelId="{54A99BF3-E04E-4B64-B691-96A3CE019FF5}">
      <dsp:nvSpPr>
        <dsp:cNvPr id="0" name=""/>
        <dsp:cNvSpPr/>
      </dsp:nvSpPr>
      <dsp:spPr>
        <a:xfrm>
          <a:off x="1689639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1689639" y="446100"/>
        <a:ext cx="1478756" cy="1251719"/>
      </dsp:txXfrm>
    </dsp:sp>
    <dsp:sp modelId="{7F6A08CF-7F43-4A3C-854F-67099293548B}">
      <dsp:nvSpPr>
        <dsp:cNvPr id="0" name=""/>
        <dsp:cNvSpPr/>
      </dsp:nvSpPr>
      <dsp:spPr>
        <a:xfrm>
          <a:off x="3375421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Retail</a:t>
          </a:r>
          <a:endParaRPr lang="en-US" sz="1200" kern="1200" dirty="0"/>
        </a:p>
      </dsp:txBody>
      <dsp:txXfrm>
        <a:off x="3375421" y="31339"/>
        <a:ext cx="1478756" cy="414760"/>
      </dsp:txXfrm>
    </dsp:sp>
    <dsp:sp modelId="{59DB6707-AEB4-4728-AFF0-9291535DD36A}">
      <dsp:nvSpPr>
        <dsp:cNvPr id="0" name=""/>
        <dsp:cNvSpPr/>
      </dsp:nvSpPr>
      <dsp:spPr>
        <a:xfrm>
          <a:off x="3375421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375421" y="446100"/>
        <a:ext cx="1478756" cy="1251719"/>
      </dsp:txXfrm>
    </dsp:sp>
    <dsp:sp modelId="{39C93B27-CC4D-4500-96FC-CEB7AE21746D}">
      <dsp:nvSpPr>
        <dsp:cNvPr id="0" name=""/>
        <dsp:cNvSpPr/>
      </dsp:nvSpPr>
      <dsp:spPr>
        <a:xfrm>
          <a:off x="5061204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Transportation &amp; Logistics</a:t>
          </a:r>
          <a:endParaRPr lang="en-US" sz="1200" kern="1200" dirty="0"/>
        </a:p>
      </dsp:txBody>
      <dsp:txXfrm>
        <a:off x="5061204" y="31339"/>
        <a:ext cx="1478756" cy="414760"/>
      </dsp:txXfrm>
    </dsp:sp>
    <dsp:sp modelId="{761F8FFB-ECA3-4DED-94EE-5EFCAD96242A}">
      <dsp:nvSpPr>
        <dsp:cNvPr id="0" name=""/>
        <dsp:cNvSpPr/>
      </dsp:nvSpPr>
      <dsp:spPr>
        <a:xfrm>
          <a:off x="5061204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39533-4FB9-4B2B-8795-C311EBA8BF9C}">
      <dsp:nvSpPr>
        <dsp:cNvPr id="0" name=""/>
        <dsp:cNvSpPr/>
      </dsp:nvSpPr>
      <dsp:spPr>
        <a:xfrm>
          <a:off x="6746986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Utilities &amp; Energy</a:t>
          </a:r>
          <a:endParaRPr lang="en-US" sz="1200" kern="1200" dirty="0"/>
        </a:p>
      </dsp:txBody>
      <dsp:txXfrm>
        <a:off x="6746986" y="31339"/>
        <a:ext cx="1478756" cy="414760"/>
      </dsp:txXfrm>
    </dsp:sp>
    <dsp:sp modelId="{8FA10350-FD00-4F1E-B965-F58133094B0C}">
      <dsp:nvSpPr>
        <dsp:cNvPr id="0" name=""/>
        <dsp:cNvSpPr/>
      </dsp:nvSpPr>
      <dsp:spPr>
        <a:xfrm>
          <a:off x="6746986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08D0E-2A40-48D2-9BC2-B62BD29D0E8D}">
      <dsp:nvSpPr>
        <dsp:cNvPr id="0" name=""/>
        <dsp:cNvSpPr/>
      </dsp:nvSpPr>
      <dsp:spPr>
        <a:xfrm>
          <a:off x="0" y="0"/>
          <a:ext cx="8229600" cy="188595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A59409-78C2-45EC-B911-5E9D9E90895E}">
      <dsp:nvSpPr>
        <dsp:cNvPr id="0" name=""/>
        <dsp:cNvSpPr/>
      </dsp:nvSpPr>
      <dsp:spPr>
        <a:xfrm>
          <a:off x="249532" y="251460"/>
          <a:ext cx="1431580" cy="13830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E49E432-1C04-41D2-B8CC-7C923F6BE2EF}">
      <dsp:nvSpPr>
        <dsp:cNvPr id="0" name=""/>
        <dsp:cNvSpPr/>
      </dsp:nvSpPr>
      <dsp:spPr>
        <a:xfrm rot="10800000">
          <a:off x="249532" y="1885950"/>
          <a:ext cx="1431580" cy="230505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Arial" pitchFamily="34" charset="0"/>
              <a:cs typeface="Arial" pitchFamily="34" charset="0"/>
            </a:rPr>
            <a:t>Mobile Application Development Platform</a:t>
          </a:r>
          <a:endParaRPr lang="en-US" sz="1200" b="1" kern="1200" dirty="0"/>
        </a:p>
      </dsp:txBody>
      <dsp:txXfrm rot="10800000">
        <a:off x="293558" y="1885950"/>
        <a:ext cx="1343528" cy="2261024"/>
      </dsp:txXfrm>
    </dsp:sp>
    <dsp:sp modelId="{24974EE6-58A9-4F9D-8AA6-5BA429A005CA}">
      <dsp:nvSpPr>
        <dsp:cNvPr id="0" name=""/>
        <dsp:cNvSpPr/>
      </dsp:nvSpPr>
      <dsp:spPr>
        <a:xfrm>
          <a:off x="1824270" y="251460"/>
          <a:ext cx="1431580" cy="13830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AF7D6A-27A3-41C8-9789-403035335EF5}">
      <dsp:nvSpPr>
        <dsp:cNvPr id="0" name=""/>
        <dsp:cNvSpPr/>
      </dsp:nvSpPr>
      <dsp:spPr>
        <a:xfrm rot="10800000">
          <a:off x="1824270" y="1885950"/>
          <a:ext cx="1431580" cy="230505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-1159768"/>
                <a:satOff val="6724"/>
                <a:lumOff val="3971"/>
                <a:alphaOff val="0"/>
                <a:shade val="45000"/>
                <a:satMod val="155000"/>
              </a:schemeClr>
            </a:gs>
            <a:gs pos="60000">
              <a:schemeClr val="accent4">
                <a:hueOff val="-1159768"/>
                <a:satOff val="6724"/>
                <a:lumOff val="3971"/>
                <a:alphaOff val="0"/>
                <a:shade val="95000"/>
                <a:satMod val="150000"/>
              </a:schemeClr>
            </a:gs>
            <a:gs pos="100000">
              <a:schemeClr val="accent4">
                <a:hueOff val="-1159768"/>
                <a:satOff val="6724"/>
                <a:lumOff val="397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Arial" pitchFamily="34" charset="0"/>
              <a:cs typeface="Arial" pitchFamily="34" charset="0"/>
            </a:rPr>
            <a:t>Tightly Integrated with SAP Business One</a:t>
          </a:r>
          <a:endParaRPr lang="en-US" sz="1200" b="1" kern="1200" dirty="0"/>
        </a:p>
      </dsp:txBody>
      <dsp:txXfrm rot="10800000">
        <a:off x="1868296" y="1885950"/>
        <a:ext cx="1343528" cy="2261024"/>
      </dsp:txXfrm>
    </dsp:sp>
    <dsp:sp modelId="{0951EF31-B481-4637-AB3C-D109AE21699D}">
      <dsp:nvSpPr>
        <dsp:cNvPr id="0" name=""/>
        <dsp:cNvSpPr/>
      </dsp:nvSpPr>
      <dsp:spPr>
        <a:xfrm>
          <a:off x="3399009" y="251460"/>
          <a:ext cx="1431580" cy="13830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F1F257-891A-49E2-909C-2501E94DB39D}">
      <dsp:nvSpPr>
        <dsp:cNvPr id="0" name=""/>
        <dsp:cNvSpPr/>
      </dsp:nvSpPr>
      <dsp:spPr>
        <a:xfrm rot="10800000">
          <a:off x="3399009" y="1885950"/>
          <a:ext cx="1431580" cy="230505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Arial" pitchFamily="34" charset="0"/>
              <a:cs typeface="Arial" pitchFamily="34" charset="0"/>
            </a:rPr>
            <a:t>Out-of-the-Box Pre-Written  Pre-Tested Mobile Apps</a:t>
          </a:r>
          <a:endParaRPr lang="en-US" sz="1200" b="1" kern="1200" dirty="0"/>
        </a:p>
      </dsp:txBody>
      <dsp:txXfrm rot="10800000">
        <a:off x="3443035" y="1885950"/>
        <a:ext cx="1343528" cy="2261024"/>
      </dsp:txXfrm>
    </dsp:sp>
    <dsp:sp modelId="{3D72E603-BA31-4B6B-9D4C-ADE10AF822E9}">
      <dsp:nvSpPr>
        <dsp:cNvPr id="0" name=""/>
        <dsp:cNvSpPr/>
      </dsp:nvSpPr>
      <dsp:spPr>
        <a:xfrm>
          <a:off x="4973748" y="251460"/>
          <a:ext cx="1431580" cy="13830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6D618E-1AE5-44D3-B534-4AE4F6943E12}">
      <dsp:nvSpPr>
        <dsp:cNvPr id="0" name=""/>
        <dsp:cNvSpPr/>
      </dsp:nvSpPr>
      <dsp:spPr>
        <a:xfrm rot="10800000">
          <a:off x="4973748" y="1885950"/>
          <a:ext cx="1431580" cy="230505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-3479305"/>
                <a:satOff val="20173"/>
                <a:lumOff val="11912"/>
                <a:alphaOff val="0"/>
                <a:shade val="45000"/>
                <a:satMod val="155000"/>
              </a:schemeClr>
            </a:gs>
            <a:gs pos="60000">
              <a:schemeClr val="accent4">
                <a:hueOff val="-3479305"/>
                <a:satOff val="20173"/>
                <a:lumOff val="11912"/>
                <a:alphaOff val="0"/>
                <a:shade val="95000"/>
                <a:satMod val="150000"/>
              </a:schemeClr>
            </a:gs>
            <a:gs pos="100000">
              <a:schemeClr val="accent4">
                <a:hueOff val="-3479305"/>
                <a:satOff val="20173"/>
                <a:lumOff val="1191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Arial" pitchFamily="34" charset="0"/>
              <a:cs typeface="Arial" pitchFamily="34" charset="0"/>
            </a:rPr>
            <a:t>Architecture Facilitates Rapid Modification and Configuration</a:t>
          </a:r>
          <a:endParaRPr lang="en-US" sz="1200" b="1" kern="1200" dirty="0"/>
        </a:p>
      </dsp:txBody>
      <dsp:txXfrm rot="10800000">
        <a:off x="5017774" y="1885950"/>
        <a:ext cx="1343528" cy="2261024"/>
      </dsp:txXfrm>
    </dsp:sp>
    <dsp:sp modelId="{F6114CC9-8AF0-4221-B3B1-8AB8F50AFD86}">
      <dsp:nvSpPr>
        <dsp:cNvPr id="0" name=""/>
        <dsp:cNvSpPr/>
      </dsp:nvSpPr>
      <dsp:spPr>
        <a:xfrm>
          <a:off x="6548487" y="251460"/>
          <a:ext cx="1431580" cy="13830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B84B12D-D03E-4A50-B4D5-C26A00D99620}">
      <dsp:nvSpPr>
        <dsp:cNvPr id="0" name=""/>
        <dsp:cNvSpPr/>
      </dsp:nvSpPr>
      <dsp:spPr>
        <a:xfrm rot="10800000">
          <a:off x="6548487" y="1885950"/>
          <a:ext cx="1431580" cy="230505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Arial" pitchFamily="34" charset="0"/>
              <a:cs typeface="Arial" pitchFamily="34" charset="0"/>
            </a:rPr>
            <a:t>Supports Multiple Data Capture Scenarios for Real-time, Mobile and Batch Workflows </a:t>
          </a:r>
          <a:endParaRPr lang="en-US" sz="1200" b="1" kern="1200" dirty="0"/>
        </a:p>
      </dsp:txBody>
      <dsp:txXfrm rot="10800000">
        <a:off x="6592513" y="1885950"/>
        <a:ext cx="1343528" cy="226102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2A17D-D051-4F81-847A-68726D32A651}">
      <dsp:nvSpPr>
        <dsp:cNvPr id="0" name=""/>
        <dsp:cNvSpPr/>
      </dsp:nvSpPr>
      <dsp:spPr>
        <a:xfrm>
          <a:off x="40" y="3576"/>
          <a:ext cx="3845569" cy="1065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Arial" pitchFamily="34" charset="0"/>
              <a:cs typeface="Arial" pitchFamily="34" charset="0"/>
            </a:rPr>
            <a:t>Pre-Built Mobile Application Suite</a:t>
          </a:r>
          <a:endParaRPr lang="en-US" sz="2400" kern="1200" dirty="0"/>
        </a:p>
      </dsp:txBody>
      <dsp:txXfrm>
        <a:off x="40" y="3576"/>
        <a:ext cx="3845569" cy="1065600"/>
      </dsp:txXfrm>
    </dsp:sp>
    <dsp:sp modelId="{E5136CE5-2364-4D12-B55C-5B800E9B72C7}">
      <dsp:nvSpPr>
        <dsp:cNvPr id="0" name=""/>
        <dsp:cNvSpPr/>
      </dsp:nvSpPr>
      <dsp:spPr>
        <a:xfrm>
          <a:off x="40" y="1069176"/>
          <a:ext cx="3845569" cy="34532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40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Certified and pre-tested mobile applications</a:t>
          </a:r>
          <a:endParaRPr lang="en-US" sz="1200" b="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Built using data collection best practices</a:t>
          </a:r>
          <a:endParaRPr lang="en-US" sz="1200" b="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Implement out of the box or customize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b="0" kern="1200" dirty="0" smtClean="0">
            <a:latin typeface="Arial" pitchFamily="34" charset="0"/>
            <a:cs typeface="Arial" pitchFamily="34" charset="0"/>
          </a:endParaRPr>
        </a:p>
      </dsp:txBody>
      <dsp:txXfrm>
        <a:off x="40" y="1069176"/>
        <a:ext cx="3845569" cy="3453210"/>
      </dsp:txXfrm>
    </dsp:sp>
    <dsp:sp modelId="{47DA47D3-24C3-4295-8352-41F7CE4CE911}">
      <dsp:nvSpPr>
        <dsp:cNvPr id="0" name=""/>
        <dsp:cNvSpPr/>
      </dsp:nvSpPr>
      <dsp:spPr>
        <a:xfrm>
          <a:off x="4383989" y="3576"/>
          <a:ext cx="3845569" cy="1065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Arial" pitchFamily="34" charset="0"/>
              <a:cs typeface="Arial" pitchFamily="34" charset="0"/>
            </a:rPr>
            <a:t>RFgen Mobile Development Studio</a:t>
          </a:r>
          <a:endParaRPr lang="en-US" sz="2400" kern="1200" dirty="0"/>
        </a:p>
      </dsp:txBody>
      <dsp:txXfrm>
        <a:off x="4383989" y="3576"/>
        <a:ext cx="3845569" cy="1065600"/>
      </dsp:txXfrm>
    </dsp:sp>
    <dsp:sp modelId="{8925877C-9D06-4B6D-A10E-81231C01CCF7}">
      <dsp:nvSpPr>
        <dsp:cNvPr id="0" name=""/>
        <dsp:cNvSpPr/>
      </dsp:nvSpPr>
      <dsp:spPr>
        <a:xfrm>
          <a:off x="4383989" y="1069176"/>
          <a:ext cx="3845569" cy="34532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40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Drag and drop visual environment</a:t>
          </a:r>
          <a:endParaRPr lang="en-US" sz="1200" b="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Change pre-built mobile apps or build  new ones</a:t>
          </a:r>
          <a:endParaRPr lang="en-US" sz="1200" b="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Integrate with other shop floor systems</a:t>
          </a:r>
        </a:p>
      </dsp:txBody>
      <dsp:txXfrm>
        <a:off x="4383989" y="1069176"/>
        <a:ext cx="3845569" cy="345321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65C71-3890-40C4-A71C-A0EEE3BB2171}">
      <dsp:nvSpPr>
        <dsp:cNvPr id="0" name=""/>
        <dsp:cNvSpPr/>
      </dsp:nvSpPr>
      <dsp:spPr>
        <a:xfrm>
          <a:off x="0" y="289068"/>
          <a:ext cx="4648200" cy="1231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52" tIns="354076" rIns="36075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200" kern="1200" dirty="0" smtClean="0"/>
            <a:t>The RFgen version is the same regardless of the         SAP Business One version.</a:t>
          </a:r>
          <a:endParaRPr lang="en-US" sz="1200" kern="1200" dirty="0"/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200" kern="1200" dirty="0" smtClean="0"/>
            <a:t>Simply redirect RFgen to the new environment and begin UAT.</a:t>
          </a:r>
        </a:p>
      </dsp:txBody>
      <dsp:txXfrm>
        <a:off x="0" y="289068"/>
        <a:ext cx="4648200" cy="1231650"/>
      </dsp:txXfrm>
    </dsp:sp>
    <dsp:sp modelId="{4D1D6C58-B0C7-48B7-B6BB-92D8B65247F1}">
      <dsp:nvSpPr>
        <dsp:cNvPr id="0" name=""/>
        <dsp:cNvSpPr/>
      </dsp:nvSpPr>
      <dsp:spPr>
        <a:xfrm>
          <a:off x="232410" y="38148"/>
          <a:ext cx="3253740" cy="501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984" tIns="0" rIns="12298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Nothing to Reinstall</a:t>
          </a:r>
          <a:endParaRPr lang="en-US" sz="1400" b="1" kern="1200" dirty="0"/>
        </a:p>
      </dsp:txBody>
      <dsp:txXfrm>
        <a:off x="256908" y="62646"/>
        <a:ext cx="3204744" cy="452844"/>
      </dsp:txXfrm>
    </dsp:sp>
    <dsp:sp modelId="{F26E6479-40C9-48EF-8B8D-B1151C254729}">
      <dsp:nvSpPr>
        <dsp:cNvPr id="0" name=""/>
        <dsp:cNvSpPr/>
      </dsp:nvSpPr>
      <dsp:spPr>
        <a:xfrm>
          <a:off x="0" y="1863438"/>
          <a:ext cx="4648200" cy="80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319537"/>
              <a:satOff val="13449"/>
              <a:lumOff val="79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52" tIns="354076" rIns="36075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200" kern="1200" dirty="0" smtClean="0"/>
            <a:t>No custom objects within SAP Business One to upgrade or retrofit.</a:t>
          </a:r>
          <a:endParaRPr lang="en-US" sz="1200" kern="1200" dirty="0"/>
        </a:p>
      </dsp:txBody>
      <dsp:txXfrm>
        <a:off x="0" y="1863438"/>
        <a:ext cx="4648200" cy="803250"/>
      </dsp:txXfrm>
    </dsp:sp>
    <dsp:sp modelId="{C04C629F-E079-4E2F-9535-E4C51EC871D1}">
      <dsp:nvSpPr>
        <dsp:cNvPr id="0" name=""/>
        <dsp:cNvSpPr/>
      </dsp:nvSpPr>
      <dsp:spPr>
        <a:xfrm>
          <a:off x="232410" y="1612518"/>
          <a:ext cx="3253740" cy="501840"/>
        </a:xfrm>
        <a:prstGeom prst="roundRect">
          <a:avLst/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984" tIns="0" rIns="12298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RFgen is Non-Invasive</a:t>
          </a:r>
          <a:endParaRPr lang="en-US" sz="1400" b="1" kern="1200" dirty="0"/>
        </a:p>
      </dsp:txBody>
      <dsp:txXfrm>
        <a:off x="256908" y="1637016"/>
        <a:ext cx="3204744" cy="452844"/>
      </dsp:txXfrm>
    </dsp:sp>
    <dsp:sp modelId="{92B296B5-AF0D-4AF0-99DD-57F70E4C9E63}">
      <dsp:nvSpPr>
        <dsp:cNvPr id="0" name=""/>
        <dsp:cNvSpPr/>
      </dsp:nvSpPr>
      <dsp:spPr>
        <a:xfrm>
          <a:off x="0" y="3009408"/>
          <a:ext cx="4648200" cy="1044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52" tIns="354076" rIns="36075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200" kern="1200" dirty="0" smtClean="0"/>
            <a:t>Move custom modifications from SAP Business One to RFgen.</a:t>
          </a:r>
          <a:endParaRPr lang="en-US" sz="1200" kern="1200" dirty="0"/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200" kern="1200" dirty="0" smtClean="0"/>
            <a:t>Eliminates the need to retrofit.</a:t>
          </a:r>
        </a:p>
      </dsp:txBody>
      <dsp:txXfrm>
        <a:off x="0" y="3009408"/>
        <a:ext cx="4648200" cy="1044225"/>
      </dsp:txXfrm>
    </dsp:sp>
    <dsp:sp modelId="{BCBDD69C-BE0B-4FA9-A198-4905AC78D6CF}">
      <dsp:nvSpPr>
        <dsp:cNvPr id="0" name=""/>
        <dsp:cNvSpPr/>
      </dsp:nvSpPr>
      <dsp:spPr>
        <a:xfrm>
          <a:off x="232410" y="2758488"/>
          <a:ext cx="3253740" cy="501840"/>
        </a:xfrm>
        <a:prstGeom prst="roundRect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984" tIns="0" rIns="12298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RFgen Can Reduce Custom Modifications</a:t>
          </a:r>
          <a:endParaRPr lang="en-US" sz="1400" b="1" kern="1200" dirty="0"/>
        </a:p>
      </dsp:txBody>
      <dsp:txXfrm>
        <a:off x="256908" y="2782986"/>
        <a:ext cx="3204744" cy="45284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B3B74-FA07-4EB8-B4A5-CFBF3435BF61}">
      <dsp:nvSpPr>
        <dsp:cNvPr id="0" name=""/>
        <dsp:cNvSpPr/>
      </dsp:nvSpPr>
      <dsp:spPr>
        <a:xfrm>
          <a:off x="0" y="2393399"/>
          <a:ext cx="4547942" cy="31224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71" tIns="1353820" rIns="35297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Inventory management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Receiving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Picking, packing and shipping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Manufacturing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Quality assurance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Time and attendance</a:t>
          </a:r>
        </a:p>
      </dsp:txBody>
      <dsp:txXfrm>
        <a:off x="0" y="2393399"/>
        <a:ext cx="4547942" cy="3122437"/>
      </dsp:txXfrm>
    </dsp:sp>
    <dsp:sp modelId="{B3C4A46E-D1B0-412C-A0F0-4153F65971F5}">
      <dsp:nvSpPr>
        <dsp:cNvPr id="0" name=""/>
        <dsp:cNvSpPr/>
      </dsp:nvSpPr>
      <dsp:spPr>
        <a:xfrm>
          <a:off x="227397" y="1723162"/>
          <a:ext cx="3183559" cy="162963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331" tIns="0" rIns="12033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RFgen provides real-time, wireless connectivity to a wide range of systems and supports numerous warehouse operations like:</a:t>
          </a:r>
          <a:endParaRPr lang="en-US" sz="1800" kern="1200" dirty="0"/>
        </a:p>
      </dsp:txBody>
      <dsp:txXfrm>
        <a:off x="306949" y="1802714"/>
        <a:ext cx="3024455" cy="147053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B3B74-FA07-4EB8-B4A5-CFBF3435BF61}">
      <dsp:nvSpPr>
        <dsp:cNvPr id="0" name=""/>
        <dsp:cNvSpPr/>
      </dsp:nvSpPr>
      <dsp:spPr>
        <a:xfrm>
          <a:off x="0" y="2214649"/>
          <a:ext cx="4547942" cy="3378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71" tIns="1353820" rIns="35297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Vendor managed inventory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Product returns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Drop ship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Proof of delivery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Direct store delivery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Field service/sales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Batch (yards, freezers, etc.)</a:t>
          </a:r>
          <a:endParaRPr lang="en-US" sz="1800" kern="1200" dirty="0">
            <a:latin typeface="Arial" pitchFamily="34" charset="0"/>
            <a:cs typeface="Arial" pitchFamily="34" charset="0"/>
          </a:endParaRPr>
        </a:p>
      </dsp:txBody>
      <dsp:txXfrm>
        <a:off x="0" y="2214649"/>
        <a:ext cx="4547942" cy="3378375"/>
      </dsp:txXfrm>
    </dsp:sp>
    <dsp:sp modelId="{B3C4A46E-D1B0-412C-A0F0-4153F65971F5}">
      <dsp:nvSpPr>
        <dsp:cNvPr id="0" name=""/>
        <dsp:cNvSpPr/>
      </dsp:nvSpPr>
      <dsp:spPr>
        <a:xfrm>
          <a:off x="227397" y="1645975"/>
          <a:ext cx="3183559" cy="152807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3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331" tIns="0" rIns="12033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RFgen supports mobile  on-demand access to your data from any Windows device.</a:t>
          </a:r>
          <a:endParaRPr lang="en-US" sz="1800" kern="1200" dirty="0"/>
        </a:p>
      </dsp:txBody>
      <dsp:txXfrm>
        <a:off x="301991" y="1720569"/>
        <a:ext cx="3034371" cy="137888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B3B74-FA07-4EB8-B4A5-CFBF3435BF61}">
      <dsp:nvSpPr>
        <dsp:cNvPr id="0" name=""/>
        <dsp:cNvSpPr/>
      </dsp:nvSpPr>
      <dsp:spPr>
        <a:xfrm>
          <a:off x="0" y="2521368"/>
          <a:ext cx="4547942" cy="286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71" tIns="1353820" rIns="35297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Remote and off-shore locations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Poor/occasional connectivity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Disconnected environments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Nightly/weekly back-ups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100% transaction visibility</a:t>
          </a:r>
          <a:endParaRPr lang="en-US" sz="1800" kern="1200" dirty="0">
            <a:latin typeface="Arial" pitchFamily="34" charset="0"/>
            <a:cs typeface="Arial" pitchFamily="34" charset="0"/>
          </a:endParaRPr>
        </a:p>
      </dsp:txBody>
      <dsp:txXfrm>
        <a:off x="0" y="2521368"/>
        <a:ext cx="4547942" cy="2866500"/>
      </dsp:txXfrm>
    </dsp:sp>
    <dsp:sp modelId="{B3C4A46E-D1B0-412C-A0F0-4153F65971F5}">
      <dsp:nvSpPr>
        <dsp:cNvPr id="0" name=""/>
        <dsp:cNvSpPr/>
      </dsp:nvSpPr>
      <dsp:spPr>
        <a:xfrm>
          <a:off x="227397" y="1851131"/>
          <a:ext cx="3183559" cy="1629636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6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331" tIns="0" rIns="12033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RFgen provides the ability to continue operating 24/7, even when the host system is unavailable.</a:t>
          </a:r>
          <a:endParaRPr lang="en-US" sz="1800" kern="1200" dirty="0"/>
        </a:p>
      </dsp:txBody>
      <dsp:txXfrm>
        <a:off x="306949" y="1930683"/>
        <a:ext cx="3024455" cy="147053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2CC11C-65A2-4D52-8B7B-CEA4B3C7AF26}">
      <dsp:nvSpPr>
        <dsp:cNvPr id="0" name=""/>
        <dsp:cNvSpPr/>
      </dsp:nvSpPr>
      <dsp:spPr>
        <a:xfrm>
          <a:off x="2373658" y="521839"/>
          <a:ext cx="3482283" cy="3482283"/>
        </a:xfrm>
        <a:prstGeom prst="blockArc">
          <a:avLst>
            <a:gd name="adj1" fmla="val 10800000"/>
            <a:gd name="adj2" fmla="val 16200000"/>
            <a:gd name="adj3" fmla="val 4641"/>
          </a:avLst>
        </a:prstGeom>
        <a:gradFill rotWithShape="0">
          <a:gsLst>
            <a:gs pos="0">
              <a:schemeClr val="accent3">
                <a:hueOff val="9506473"/>
                <a:satOff val="-6683"/>
                <a:lumOff val="-1961"/>
                <a:alphaOff val="0"/>
                <a:shade val="45000"/>
                <a:satMod val="155000"/>
              </a:schemeClr>
            </a:gs>
            <a:gs pos="60000">
              <a:schemeClr val="accent3">
                <a:hueOff val="9506473"/>
                <a:satOff val="-6683"/>
                <a:lumOff val="-1961"/>
                <a:alphaOff val="0"/>
                <a:shade val="95000"/>
                <a:satMod val="150000"/>
              </a:schemeClr>
            </a:gs>
            <a:gs pos="100000">
              <a:schemeClr val="accent3">
                <a:hueOff val="9506473"/>
                <a:satOff val="-6683"/>
                <a:lumOff val="-196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ADE1E2-ACCC-4616-94A4-1CCE76130ECC}">
      <dsp:nvSpPr>
        <dsp:cNvPr id="0" name=""/>
        <dsp:cNvSpPr/>
      </dsp:nvSpPr>
      <dsp:spPr>
        <a:xfrm>
          <a:off x="2373658" y="521839"/>
          <a:ext cx="3482283" cy="3482283"/>
        </a:xfrm>
        <a:prstGeom prst="blockArc">
          <a:avLst>
            <a:gd name="adj1" fmla="val 5400000"/>
            <a:gd name="adj2" fmla="val 10800000"/>
            <a:gd name="adj3" fmla="val 4641"/>
          </a:avLst>
        </a:prstGeom>
        <a:gradFill rotWithShape="0">
          <a:gsLst>
            <a:gs pos="0">
              <a:schemeClr val="accent3">
                <a:hueOff val="6337649"/>
                <a:satOff val="-4455"/>
                <a:lumOff val="-1307"/>
                <a:alphaOff val="0"/>
                <a:shade val="45000"/>
                <a:satMod val="155000"/>
              </a:schemeClr>
            </a:gs>
            <a:gs pos="60000">
              <a:schemeClr val="accent3">
                <a:hueOff val="6337649"/>
                <a:satOff val="-4455"/>
                <a:lumOff val="-1307"/>
                <a:alphaOff val="0"/>
                <a:shade val="95000"/>
                <a:satMod val="150000"/>
              </a:schemeClr>
            </a:gs>
            <a:gs pos="100000">
              <a:schemeClr val="accent3">
                <a:hueOff val="6337649"/>
                <a:satOff val="-4455"/>
                <a:lumOff val="-1307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AECAF1-3AD0-487D-A461-53BCBB25E5DF}">
      <dsp:nvSpPr>
        <dsp:cNvPr id="0" name=""/>
        <dsp:cNvSpPr/>
      </dsp:nvSpPr>
      <dsp:spPr>
        <a:xfrm>
          <a:off x="2373658" y="521839"/>
          <a:ext cx="3482283" cy="3482283"/>
        </a:xfrm>
        <a:prstGeom prst="blockArc">
          <a:avLst>
            <a:gd name="adj1" fmla="val 0"/>
            <a:gd name="adj2" fmla="val 5400000"/>
            <a:gd name="adj3" fmla="val 4641"/>
          </a:avLst>
        </a:prstGeom>
        <a:gradFill rotWithShape="0">
          <a:gsLst>
            <a:gs pos="0">
              <a:schemeClr val="accent3">
                <a:hueOff val="3168825"/>
                <a:satOff val="-2228"/>
                <a:lumOff val="-654"/>
                <a:alphaOff val="0"/>
                <a:shade val="45000"/>
                <a:satMod val="155000"/>
              </a:schemeClr>
            </a:gs>
            <a:gs pos="60000">
              <a:schemeClr val="accent3">
                <a:hueOff val="3168825"/>
                <a:satOff val="-2228"/>
                <a:lumOff val="-654"/>
                <a:alphaOff val="0"/>
                <a:shade val="95000"/>
                <a:satMod val="150000"/>
              </a:schemeClr>
            </a:gs>
            <a:gs pos="100000">
              <a:schemeClr val="accent3">
                <a:hueOff val="3168825"/>
                <a:satOff val="-2228"/>
                <a:lumOff val="-65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401DD9-4C5C-405E-9B5E-FF13E43A8F81}">
      <dsp:nvSpPr>
        <dsp:cNvPr id="0" name=""/>
        <dsp:cNvSpPr/>
      </dsp:nvSpPr>
      <dsp:spPr>
        <a:xfrm>
          <a:off x="2373658" y="521839"/>
          <a:ext cx="3482283" cy="3482283"/>
        </a:xfrm>
        <a:prstGeom prst="blockArc">
          <a:avLst>
            <a:gd name="adj1" fmla="val 16200000"/>
            <a:gd name="adj2" fmla="val 0"/>
            <a:gd name="adj3" fmla="val 4641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3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BD4022-04FC-47DA-97B9-2D580F9124E8}">
      <dsp:nvSpPr>
        <dsp:cNvPr id="0" name=""/>
        <dsp:cNvSpPr/>
      </dsp:nvSpPr>
      <dsp:spPr>
        <a:xfrm>
          <a:off x="3313137" y="1461318"/>
          <a:ext cx="1603325" cy="160332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RFgen</a:t>
          </a:r>
          <a:endParaRPr lang="en-US" sz="2700" kern="1200" dirty="0"/>
        </a:p>
      </dsp:txBody>
      <dsp:txXfrm>
        <a:off x="3547939" y="1696120"/>
        <a:ext cx="1133721" cy="1133721"/>
      </dsp:txXfrm>
    </dsp:sp>
    <dsp:sp modelId="{726847B2-61A5-4EDE-B2A1-7E481EDA7430}">
      <dsp:nvSpPr>
        <dsp:cNvPr id="0" name=""/>
        <dsp:cNvSpPr/>
      </dsp:nvSpPr>
      <dsp:spPr>
        <a:xfrm>
          <a:off x="3553636" y="1079"/>
          <a:ext cx="1122327" cy="112232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3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Software</a:t>
          </a:r>
          <a:endParaRPr lang="en-US" sz="1000" b="1" kern="1200" dirty="0"/>
        </a:p>
      </dsp:txBody>
      <dsp:txXfrm>
        <a:off x="3717997" y="165440"/>
        <a:ext cx="793605" cy="793605"/>
      </dsp:txXfrm>
    </dsp:sp>
    <dsp:sp modelId="{0D834690-01EE-41D0-B1A9-C1AF5A65162E}">
      <dsp:nvSpPr>
        <dsp:cNvPr id="0" name=""/>
        <dsp:cNvSpPr/>
      </dsp:nvSpPr>
      <dsp:spPr>
        <a:xfrm>
          <a:off x="5254373" y="1701817"/>
          <a:ext cx="1122327" cy="1122327"/>
        </a:xfrm>
        <a:prstGeom prst="ellipse">
          <a:avLst/>
        </a:prstGeom>
        <a:gradFill rotWithShape="0">
          <a:gsLst>
            <a:gs pos="0">
              <a:schemeClr val="accent3">
                <a:hueOff val="3168825"/>
                <a:satOff val="-2228"/>
                <a:lumOff val="-654"/>
                <a:alphaOff val="0"/>
                <a:shade val="45000"/>
                <a:satMod val="155000"/>
              </a:schemeClr>
            </a:gs>
            <a:gs pos="60000">
              <a:schemeClr val="accent3">
                <a:hueOff val="3168825"/>
                <a:satOff val="-2228"/>
                <a:lumOff val="-654"/>
                <a:alphaOff val="0"/>
                <a:shade val="95000"/>
                <a:satMod val="150000"/>
              </a:schemeClr>
            </a:gs>
            <a:gs pos="100000">
              <a:schemeClr val="accent3">
                <a:hueOff val="3168825"/>
                <a:satOff val="-2228"/>
                <a:lumOff val="-65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Hardware</a:t>
          </a:r>
          <a:endParaRPr lang="en-US" sz="1000" b="1" kern="1200" dirty="0"/>
        </a:p>
      </dsp:txBody>
      <dsp:txXfrm>
        <a:off x="5418734" y="1866178"/>
        <a:ext cx="793605" cy="793605"/>
      </dsp:txXfrm>
    </dsp:sp>
    <dsp:sp modelId="{6EDC41D0-015F-4F6A-9F12-91284B710BBA}">
      <dsp:nvSpPr>
        <dsp:cNvPr id="0" name=""/>
        <dsp:cNvSpPr/>
      </dsp:nvSpPr>
      <dsp:spPr>
        <a:xfrm>
          <a:off x="3553636" y="3402555"/>
          <a:ext cx="1122327" cy="1122327"/>
        </a:xfrm>
        <a:prstGeom prst="ellipse">
          <a:avLst/>
        </a:prstGeom>
        <a:gradFill rotWithShape="0">
          <a:gsLst>
            <a:gs pos="0">
              <a:schemeClr val="accent3">
                <a:hueOff val="6337649"/>
                <a:satOff val="-4455"/>
                <a:lumOff val="-1307"/>
                <a:alphaOff val="0"/>
                <a:shade val="45000"/>
                <a:satMod val="155000"/>
              </a:schemeClr>
            </a:gs>
            <a:gs pos="60000">
              <a:schemeClr val="accent3">
                <a:hueOff val="6337649"/>
                <a:satOff val="-4455"/>
                <a:lumOff val="-1307"/>
                <a:alphaOff val="0"/>
                <a:shade val="95000"/>
                <a:satMod val="150000"/>
              </a:schemeClr>
            </a:gs>
            <a:gs pos="100000">
              <a:schemeClr val="accent3">
                <a:hueOff val="6337649"/>
                <a:satOff val="-4455"/>
                <a:lumOff val="-1307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Professional Services</a:t>
          </a:r>
          <a:endParaRPr lang="en-US" sz="1000" b="1" kern="1200" dirty="0"/>
        </a:p>
      </dsp:txBody>
      <dsp:txXfrm>
        <a:off x="3717997" y="3566916"/>
        <a:ext cx="793605" cy="793605"/>
      </dsp:txXfrm>
    </dsp:sp>
    <dsp:sp modelId="{66C62F0F-6488-4F36-B857-4ADE52A34430}">
      <dsp:nvSpPr>
        <dsp:cNvPr id="0" name=""/>
        <dsp:cNvSpPr/>
      </dsp:nvSpPr>
      <dsp:spPr>
        <a:xfrm>
          <a:off x="1852898" y="1701817"/>
          <a:ext cx="1122327" cy="1122327"/>
        </a:xfrm>
        <a:prstGeom prst="ellipse">
          <a:avLst/>
        </a:prstGeom>
        <a:gradFill rotWithShape="0">
          <a:gsLst>
            <a:gs pos="0">
              <a:schemeClr val="accent3">
                <a:hueOff val="9506473"/>
                <a:satOff val="-6683"/>
                <a:lumOff val="-1961"/>
                <a:alphaOff val="0"/>
                <a:shade val="45000"/>
                <a:satMod val="155000"/>
              </a:schemeClr>
            </a:gs>
            <a:gs pos="60000">
              <a:schemeClr val="accent3">
                <a:hueOff val="9506473"/>
                <a:satOff val="-6683"/>
                <a:lumOff val="-1961"/>
                <a:alphaOff val="0"/>
                <a:shade val="95000"/>
                <a:satMod val="150000"/>
              </a:schemeClr>
            </a:gs>
            <a:gs pos="100000">
              <a:schemeClr val="accent3">
                <a:hueOff val="9506473"/>
                <a:satOff val="-6683"/>
                <a:lumOff val="-196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Support</a:t>
          </a:r>
          <a:endParaRPr lang="en-US" sz="1000" b="1" kern="1200" dirty="0"/>
        </a:p>
      </dsp:txBody>
      <dsp:txXfrm>
        <a:off x="2017259" y="1866178"/>
        <a:ext cx="793605" cy="79360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0E2D4-DF21-498A-80C9-FBE3453F88CB}">
      <dsp:nvSpPr>
        <dsp:cNvPr id="0" name=""/>
        <dsp:cNvSpPr/>
      </dsp:nvSpPr>
      <dsp:spPr>
        <a:xfrm>
          <a:off x="0" y="238701"/>
          <a:ext cx="8153400" cy="771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2794" tIns="291592" rIns="63279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Implement an Oracle-validated solution for SAP Business One that will meet your organizations exact needs for automated data capture today.  </a:t>
          </a:r>
          <a:endParaRPr lang="en-US" sz="1400" kern="1200" dirty="0"/>
        </a:p>
      </dsp:txBody>
      <dsp:txXfrm>
        <a:off x="0" y="238701"/>
        <a:ext cx="8153400" cy="771750"/>
      </dsp:txXfrm>
    </dsp:sp>
    <dsp:sp modelId="{3BCF45C0-E4AD-4965-AD75-62855199A73D}">
      <dsp:nvSpPr>
        <dsp:cNvPr id="0" name=""/>
        <dsp:cNvSpPr/>
      </dsp:nvSpPr>
      <dsp:spPr>
        <a:xfrm>
          <a:off x="407670" y="32061"/>
          <a:ext cx="5707380" cy="4132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Arial" pitchFamily="34" charset="0"/>
              <a:cs typeface="Arial" pitchFamily="34" charset="0"/>
            </a:rPr>
            <a:t>A solution for right now</a:t>
          </a:r>
          <a:endParaRPr lang="en-US" sz="1400" kern="1200" dirty="0"/>
        </a:p>
      </dsp:txBody>
      <dsp:txXfrm>
        <a:off x="427845" y="52236"/>
        <a:ext cx="5667030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484AA-A5DA-40E4-96EA-B69C0C95FBAD}">
      <dsp:nvSpPr>
        <dsp:cNvPr id="0" name=""/>
        <dsp:cNvSpPr/>
      </dsp:nvSpPr>
      <dsp:spPr>
        <a:xfrm rot="10800000">
          <a:off x="1097948" y="599"/>
          <a:ext cx="3540460" cy="824713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76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Traceability</a:t>
          </a:r>
          <a:endParaRPr lang="en-US" sz="2700" kern="1200" dirty="0"/>
        </a:p>
      </dsp:txBody>
      <dsp:txXfrm rot="10800000">
        <a:off x="1304126" y="599"/>
        <a:ext cx="3334282" cy="824713"/>
      </dsp:txXfrm>
    </dsp:sp>
    <dsp:sp modelId="{7D37BEDF-5E0B-40EA-B94B-24F1FEDB312B}">
      <dsp:nvSpPr>
        <dsp:cNvPr id="0" name=""/>
        <dsp:cNvSpPr/>
      </dsp:nvSpPr>
      <dsp:spPr>
        <a:xfrm>
          <a:off x="685591" y="599"/>
          <a:ext cx="824713" cy="82471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7C16A2-C552-4678-90C7-4CE0C58CAB3D}">
      <dsp:nvSpPr>
        <dsp:cNvPr id="0" name=""/>
        <dsp:cNvSpPr/>
      </dsp:nvSpPr>
      <dsp:spPr>
        <a:xfrm rot="10800000">
          <a:off x="1097948" y="1071495"/>
          <a:ext cx="3540460" cy="824713"/>
        </a:xfrm>
        <a:prstGeom prst="homePlate">
          <a:avLst/>
        </a:prstGeom>
        <a:gradFill rotWithShape="0">
          <a:gsLst>
            <a:gs pos="0">
              <a:schemeClr val="accent4">
                <a:hueOff val="-1546358"/>
                <a:satOff val="8966"/>
                <a:lumOff val="5294"/>
                <a:alphaOff val="0"/>
                <a:shade val="45000"/>
                <a:satMod val="155000"/>
              </a:schemeClr>
            </a:gs>
            <a:gs pos="60000">
              <a:schemeClr val="accent4">
                <a:hueOff val="-1546358"/>
                <a:satOff val="8966"/>
                <a:lumOff val="5294"/>
                <a:alphaOff val="0"/>
                <a:shade val="95000"/>
                <a:satMod val="150000"/>
              </a:schemeClr>
            </a:gs>
            <a:gs pos="100000">
              <a:schemeClr val="accent4">
                <a:hueOff val="-1546358"/>
                <a:satOff val="8966"/>
                <a:lumOff val="529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76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Accuracy</a:t>
          </a:r>
          <a:endParaRPr lang="en-US" sz="2700" kern="1200" dirty="0"/>
        </a:p>
      </dsp:txBody>
      <dsp:txXfrm rot="10800000">
        <a:off x="1304126" y="1071495"/>
        <a:ext cx="3334282" cy="824713"/>
      </dsp:txXfrm>
    </dsp:sp>
    <dsp:sp modelId="{3D062D8B-C254-4355-889C-90A8C0CA3B87}">
      <dsp:nvSpPr>
        <dsp:cNvPr id="0" name=""/>
        <dsp:cNvSpPr/>
      </dsp:nvSpPr>
      <dsp:spPr>
        <a:xfrm>
          <a:off x="685591" y="1071495"/>
          <a:ext cx="824713" cy="824713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1897EF-F104-4AB5-834C-6ED41C9E9A1A}">
      <dsp:nvSpPr>
        <dsp:cNvPr id="0" name=""/>
        <dsp:cNvSpPr/>
      </dsp:nvSpPr>
      <dsp:spPr>
        <a:xfrm rot="10800000">
          <a:off x="1097948" y="2142391"/>
          <a:ext cx="3540460" cy="824713"/>
        </a:xfrm>
        <a:prstGeom prst="homePlate">
          <a:avLst/>
        </a:prstGeom>
        <a:gradFill rotWithShape="0">
          <a:gsLst>
            <a:gs pos="0">
              <a:schemeClr val="accent4">
                <a:hueOff val="-3092715"/>
                <a:satOff val="17932"/>
                <a:lumOff val="10588"/>
                <a:alphaOff val="0"/>
                <a:shade val="45000"/>
                <a:satMod val="155000"/>
              </a:schemeClr>
            </a:gs>
            <a:gs pos="60000">
              <a:schemeClr val="accent4">
                <a:hueOff val="-3092715"/>
                <a:satOff val="17932"/>
                <a:lumOff val="10588"/>
                <a:alphaOff val="0"/>
                <a:shade val="95000"/>
                <a:satMod val="150000"/>
              </a:schemeClr>
            </a:gs>
            <a:gs pos="100000">
              <a:schemeClr val="accent4">
                <a:hueOff val="-3092715"/>
                <a:satOff val="17932"/>
                <a:lumOff val="10588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76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Scalability</a:t>
          </a:r>
          <a:endParaRPr lang="en-US" sz="2700" kern="1200" dirty="0"/>
        </a:p>
      </dsp:txBody>
      <dsp:txXfrm rot="10800000">
        <a:off x="1304126" y="2142391"/>
        <a:ext cx="3334282" cy="824713"/>
      </dsp:txXfrm>
    </dsp:sp>
    <dsp:sp modelId="{37EA8F2F-985D-4F1D-A942-EF02EA6A139D}">
      <dsp:nvSpPr>
        <dsp:cNvPr id="0" name=""/>
        <dsp:cNvSpPr/>
      </dsp:nvSpPr>
      <dsp:spPr>
        <a:xfrm>
          <a:off x="685591" y="2142391"/>
          <a:ext cx="824713" cy="824713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28EDC1-620F-40DF-BB51-759F71143D82}">
      <dsp:nvSpPr>
        <dsp:cNvPr id="0" name=""/>
        <dsp:cNvSpPr/>
      </dsp:nvSpPr>
      <dsp:spPr>
        <a:xfrm rot="10800000">
          <a:off x="1097948" y="3213287"/>
          <a:ext cx="3540460" cy="824713"/>
        </a:xfrm>
        <a:prstGeom prst="homePlate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76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Customer Service</a:t>
          </a:r>
          <a:endParaRPr lang="en-US" sz="2700" kern="1200" dirty="0"/>
        </a:p>
      </dsp:txBody>
      <dsp:txXfrm rot="10800000">
        <a:off x="1304126" y="3213287"/>
        <a:ext cx="3334282" cy="824713"/>
      </dsp:txXfrm>
    </dsp:sp>
    <dsp:sp modelId="{4BEA8814-BA0A-4463-84E0-F70927461FC6}">
      <dsp:nvSpPr>
        <dsp:cNvPr id="0" name=""/>
        <dsp:cNvSpPr/>
      </dsp:nvSpPr>
      <dsp:spPr>
        <a:xfrm>
          <a:off x="685591" y="3213287"/>
          <a:ext cx="824713" cy="824713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28AE5-BA55-4DFE-B405-EC110E81408F}">
      <dsp:nvSpPr>
        <dsp:cNvPr id="0" name=""/>
        <dsp:cNvSpPr/>
      </dsp:nvSpPr>
      <dsp:spPr>
        <a:xfrm>
          <a:off x="0" y="222798"/>
          <a:ext cx="8153400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2794" tIns="291592" rIns="63279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Add new workflows, new product lines and new facilities.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Integrate with multi-carrier shipping and automated equipment.</a:t>
          </a:r>
          <a:endParaRPr lang="en-US" sz="14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Integrate with third-party inventory management solutions.</a:t>
          </a:r>
          <a:endParaRPr lang="en-US" sz="14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Integrate multiple (disparate) systems and multiple ERP systems.</a:t>
          </a:r>
        </a:p>
      </dsp:txBody>
      <dsp:txXfrm>
        <a:off x="0" y="222798"/>
        <a:ext cx="8153400" cy="1234800"/>
      </dsp:txXfrm>
    </dsp:sp>
    <dsp:sp modelId="{E25F31AB-7341-4A68-AE60-C17322791F9F}">
      <dsp:nvSpPr>
        <dsp:cNvPr id="0" name=""/>
        <dsp:cNvSpPr/>
      </dsp:nvSpPr>
      <dsp:spPr>
        <a:xfrm>
          <a:off x="407670" y="16158"/>
          <a:ext cx="5707380" cy="4132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Arial" pitchFamily="34" charset="0"/>
              <a:cs typeface="Arial" pitchFamily="34" charset="0"/>
            </a:rPr>
            <a:t>A solution that will evolve with you</a:t>
          </a:r>
          <a:endParaRPr lang="en-US" sz="1400" kern="1200" dirty="0"/>
        </a:p>
      </dsp:txBody>
      <dsp:txXfrm>
        <a:off x="427845" y="36333"/>
        <a:ext cx="5667030" cy="37293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26C2C-404D-40D7-8016-C63BD0466286}">
      <dsp:nvSpPr>
        <dsp:cNvPr id="0" name=""/>
        <dsp:cNvSpPr/>
      </dsp:nvSpPr>
      <dsp:spPr>
        <a:xfrm>
          <a:off x="0" y="299976"/>
          <a:ext cx="8153400" cy="141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2794" tIns="291592" rIns="63279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Achieve a low total cost of ownership and quick ROI.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Administer one single-source platform for all your mobility and automation needs.</a:t>
          </a:r>
          <a:endParaRPr lang="en-US" sz="14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Manage and maintain one platform with minimal effort.</a:t>
          </a:r>
          <a:endParaRPr lang="en-US" sz="14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Easily upgrade your front-end systems when you upgrade your SAP Business One system.</a:t>
          </a:r>
          <a:endParaRPr lang="en-US" sz="1400" kern="1200" dirty="0">
            <a:latin typeface="Arial" pitchFamily="34" charset="0"/>
            <a:cs typeface="Arial" pitchFamily="34" charset="0"/>
          </a:endParaRPr>
        </a:p>
      </dsp:txBody>
      <dsp:txXfrm>
        <a:off x="0" y="299976"/>
        <a:ext cx="8153400" cy="1411200"/>
      </dsp:txXfrm>
    </dsp:sp>
    <dsp:sp modelId="{472BBBB9-9472-4B4D-AC3C-F1AF5118838F}">
      <dsp:nvSpPr>
        <dsp:cNvPr id="0" name=""/>
        <dsp:cNvSpPr/>
      </dsp:nvSpPr>
      <dsp:spPr>
        <a:xfrm>
          <a:off x="407670" y="93336"/>
          <a:ext cx="5707380" cy="4132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5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Arial" pitchFamily="34" charset="0"/>
              <a:cs typeface="Arial" pitchFamily="34" charset="0"/>
            </a:rPr>
            <a:t>A solution that provides value</a:t>
          </a:r>
          <a:endParaRPr lang="en-US" sz="1400" kern="1200" dirty="0"/>
        </a:p>
      </dsp:txBody>
      <dsp:txXfrm>
        <a:off x="427845" y="113511"/>
        <a:ext cx="5667030" cy="37293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06980-9095-41F8-A549-BE7C165E5B60}">
      <dsp:nvSpPr>
        <dsp:cNvPr id="0" name=""/>
        <dsp:cNvSpPr/>
      </dsp:nvSpPr>
      <dsp:spPr>
        <a:xfrm>
          <a:off x="3013478" y="2797319"/>
          <a:ext cx="1528600" cy="15287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455A82-4EC0-4B0A-8C17-B16F7B95AE88}">
      <dsp:nvSpPr>
        <dsp:cNvPr id="0" name=""/>
        <dsp:cNvSpPr/>
      </dsp:nvSpPr>
      <dsp:spPr>
        <a:xfrm>
          <a:off x="3988417" y="1671267"/>
          <a:ext cx="453884" cy="453293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3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7D6399-1F1E-419C-8DE3-A06127CB23AD}">
      <dsp:nvSpPr>
        <dsp:cNvPr id="0" name=""/>
        <dsp:cNvSpPr/>
      </dsp:nvSpPr>
      <dsp:spPr>
        <a:xfrm>
          <a:off x="3067605" y="2855920"/>
          <a:ext cx="1411216" cy="1411012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CE8D760-40B3-4948-92F3-CD038D0B5CF8}">
      <dsp:nvSpPr>
        <dsp:cNvPr id="0" name=""/>
        <dsp:cNvSpPr/>
      </dsp:nvSpPr>
      <dsp:spPr>
        <a:xfrm>
          <a:off x="4652941" y="3085727"/>
          <a:ext cx="799515" cy="79972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3DFE8F-4355-4580-9975-F52F4CFAC185}">
      <dsp:nvSpPr>
        <dsp:cNvPr id="0" name=""/>
        <dsp:cNvSpPr/>
      </dsp:nvSpPr>
      <dsp:spPr>
        <a:xfrm>
          <a:off x="4699895" y="3132837"/>
          <a:ext cx="705608" cy="705506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6B31B7-F5C2-488C-9FEE-A494F8C9114B}">
      <dsp:nvSpPr>
        <dsp:cNvPr id="0" name=""/>
        <dsp:cNvSpPr/>
      </dsp:nvSpPr>
      <dsp:spPr>
        <a:xfrm>
          <a:off x="4339917" y="1957377"/>
          <a:ext cx="1025805" cy="102551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5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7A067A-7723-4480-9213-6031F135480A}">
      <dsp:nvSpPr>
        <dsp:cNvPr id="0" name=""/>
        <dsp:cNvSpPr/>
      </dsp:nvSpPr>
      <dsp:spPr>
        <a:xfrm>
          <a:off x="5587448" y="83879"/>
          <a:ext cx="335848" cy="336092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6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435434-BBB3-46C6-AAB6-F05E5721E580}">
      <dsp:nvSpPr>
        <dsp:cNvPr id="0" name=""/>
        <dsp:cNvSpPr/>
      </dsp:nvSpPr>
      <dsp:spPr>
        <a:xfrm>
          <a:off x="6091547" y="0"/>
          <a:ext cx="168250" cy="167758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F8B120-E51A-4FCB-9E0E-1A848EF1E7A9}">
      <dsp:nvSpPr>
        <dsp:cNvPr id="0" name=""/>
        <dsp:cNvSpPr/>
      </dsp:nvSpPr>
      <dsp:spPr>
        <a:xfrm>
          <a:off x="4394044" y="2011381"/>
          <a:ext cx="917551" cy="91692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B91C17-01CB-46DB-90BD-C04F85EF583C}">
      <dsp:nvSpPr>
        <dsp:cNvPr id="0" name=""/>
        <dsp:cNvSpPr/>
      </dsp:nvSpPr>
      <dsp:spPr>
        <a:xfrm>
          <a:off x="4454693" y="1045045"/>
          <a:ext cx="719303" cy="71871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3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A0F3EB-D142-4974-B1DE-586A19D59CE5}">
      <dsp:nvSpPr>
        <dsp:cNvPr id="0" name=""/>
        <dsp:cNvSpPr/>
      </dsp:nvSpPr>
      <dsp:spPr>
        <a:xfrm>
          <a:off x="5113347" y="5291869"/>
          <a:ext cx="453884" cy="453293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FBC686-617C-4345-B52F-0DDBEA38322B}">
      <dsp:nvSpPr>
        <dsp:cNvPr id="0" name=""/>
        <dsp:cNvSpPr/>
      </dsp:nvSpPr>
      <dsp:spPr>
        <a:xfrm>
          <a:off x="4497081" y="1086984"/>
          <a:ext cx="634525" cy="634265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EA69DE-742B-4A62-8DFE-1CCFBCA83EF0}">
      <dsp:nvSpPr>
        <dsp:cNvPr id="0" name=""/>
        <dsp:cNvSpPr/>
      </dsp:nvSpPr>
      <dsp:spPr>
        <a:xfrm>
          <a:off x="4958792" y="372861"/>
          <a:ext cx="666480" cy="66643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5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2427E2-BB46-4190-B778-7DB791B1BC2C}">
      <dsp:nvSpPr>
        <dsp:cNvPr id="0" name=""/>
        <dsp:cNvSpPr/>
      </dsp:nvSpPr>
      <dsp:spPr>
        <a:xfrm>
          <a:off x="4997920" y="411928"/>
          <a:ext cx="588224" cy="587730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A14ED9-5C2D-476B-9FB6-16AA035D3D72}">
      <dsp:nvSpPr>
        <dsp:cNvPr id="0" name=""/>
        <dsp:cNvSpPr/>
      </dsp:nvSpPr>
      <dsp:spPr>
        <a:xfrm>
          <a:off x="4021676" y="4283593"/>
          <a:ext cx="1145798" cy="1146160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6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AA86C3-7856-4F7F-BAC0-2B182E39B29E}">
      <dsp:nvSpPr>
        <dsp:cNvPr id="0" name=""/>
        <dsp:cNvSpPr/>
      </dsp:nvSpPr>
      <dsp:spPr>
        <a:xfrm>
          <a:off x="5533321" y="3863622"/>
          <a:ext cx="251723" cy="252212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952936-3E0E-41CE-81A2-4E96173C85FC}">
      <dsp:nvSpPr>
        <dsp:cNvPr id="0" name=""/>
        <dsp:cNvSpPr/>
      </dsp:nvSpPr>
      <dsp:spPr>
        <a:xfrm>
          <a:off x="4082324" y="4343917"/>
          <a:ext cx="1025153" cy="1024937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7FC404F-011B-4F5F-BB6F-3C903C9764CA}">
      <dsp:nvSpPr>
        <dsp:cNvPr id="0" name=""/>
        <dsp:cNvSpPr/>
      </dsp:nvSpPr>
      <dsp:spPr>
        <a:xfrm>
          <a:off x="1501832" y="2011381"/>
          <a:ext cx="2268120" cy="718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230" tIns="62230" rIns="62230" bIns="6223" numCol="1" spcCol="1270" anchor="b" anchorCtr="0">
          <a:noAutofit/>
        </a:bodyPr>
        <a:lstStyle/>
        <a:p>
          <a:pPr lvl="0" algn="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 dirty="0"/>
        </a:p>
      </dsp:txBody>
      <dsp:txXfrm>
        <a:off x="1501832" y="2011381"/>
        <a:ext cx="2268120" cy="718145"/>
      </dsp:txXfrm>
    </dsp:sp>
    <dsp:sp modelId="{164F0C32-7E75-4235-B6A0-D80530A3323B}">
      <dsp:nvSpPr>
        <dsp:cNvPr id="0" name=""/>
        <dsp:cNvSpPr/>
      </dsp:nvSpPr>
      <dsp:spPr>
        <a:xfrm>
          <a:off x="5617446" y="3132837"/>
          <a:ext cx="2268120" cy="705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 dirty="0"/>
        </a:p>
      </dsp:txBody>
      <dsp:txXfrm>
        <a:off x="5617446" y="3132837"/>
        <a:ext cx="2268120" cy="705506"/>
      </dsp:txXfrm>
    </dsp:sp>
    <dsp:sp modelId="{ABFB311F-6544-4A78-A59E-BD6A16461A28}">
      <dsp:nvSpPr>
        <dsp:cNvPr id="0" name=""/>
        <dsp:cNvSpPr/>
      </dsp:nvSpPr>
      <dsp:spPr>
        <a:xfrm>
          <a:off x="5533321" y="2011381"/>
          <a:ext cx="2268120" cy="916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800" kern="1200" dirty="0"/>
        </a:p>
      </dsp:txBody>
      <dsp:txXfrm>
        <a:off x="5533321" y="2011381"/>
        <a:ext cx="2268120" cy="916928"/>
      </dsp:txXfrm>
    </dsp:sp>
    <dsp:sp modelId="{634F7A89-1107-4D49-9C40-9BCD12F59DD2}">
      <dsp:nvSpPr>
        <dsp:cNvPr id="0" name=""/>
        <dsp:cNvSpPr/>
      </dsp:nvSpPr>
      <dsp:spPr>
        <a:xfrm>
          <a:off x="5335073" y="1086984"/>
          <a:ext cx="2268120" cy="63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/>
        </a:p>
      </dsp:txBody>
      <dsp:txXfrm>
        <a:off x="5335073" y="1086984"/>
        <a:ext cx="2268120" cy="634265"/>
      </dsp:txXfrm>
    </dsp:sp>
    <dsp:sp modelId="{DFDF805D-D95B-412C-B3E1-4B9552FA6A16}">
      <dsp:nvSpPr>
        <dsp:cNvPr id="0" name=""/>
        <dsp:cNvSpPr/>
      </dsp:nvSpPr>
      <dsp:spPr>
        <a:xfrm>
          <a:off x="5755047" y="411928"/>
          <a:ext cx="2268120" cy="587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 dirty="0"/>
        </a:p>
      </dsp:txBody>
      <dsp:txXfrm>
        <a:off x="5755047" y="411928"/>
        <a:ext cx="2268120" cy="587730"/>
      </dsp:txXfrm>
    </dsp:sp>
    <dsp:sp modelId="{3755F1E3-3E22-4B54-B61F-6FC130130719}">
      <dsp:nvSpPr>
        <dsp:cNvPr id="0" name=""/>
        <dsp:cNvSpPr/>
      </dsp:nvSpPr>
      <dsp:spPr>
        <a:xfrm>
          <a:off x="1628998" y="4343917"/>
          <a:ext cx="2268120" cy="1024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1628998" y="4343917"/>
        <a:ext cx="2268120" cy="102493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1F65AC-5C0E-4F35-BBD4-B5C6F48617BD}">
      <dsp:nvSpPr>
        <dsp:cNvPr id="0" name=""/>
        <dsp:cNvSpPr/>
      </dsp:nvSpPr>
      <dsp:spPr>
        <a:xfrm>
          <a:off x="1628" y="0"/>
          <a:ext cx="2534405" cy="4357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1500" b="1" kern="1200" dirty="0" smtClean="0">
              <a:latin typeface="Arial" charset="0"/>
            </a:rPr>
            <a:t>Automation of Warehouse Activities</a:t>
          </a:r>
          <a:endParaRPr lang="en-US" sz="15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Eliminates manual processes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Increases data accuracy</a:t>
          </a:r>
          <a:endParaRPr lang="en-US" sz="1400" kern="1200" dirty="0">
            <a:latin typeface="Arial" charset="0"/>
          </a:endParaRP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Increases employee productivity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b="0" kern="1200" dirty="0" smtClean="0">
              <a:latin typeface="Arial" charset="0"/>
            </a:rPr>
            <a:t>Real-time data validation and processing</a:t>
          </a:r>
        </a:p>
      </dsp:txBody>
      <dsp:txXfrm>
        <a:off x="1628" y="1742903"/>
        <a:ext cx="2534405" cy="1742903"/>
      </dsp:txXfrm>
    </dsp:sp>
    <dsp:sp modelId="{CC445B29-6F91-4046-8D91-A659A4AAEE67}">
      <dsp:nvSpPr>
        <dsp:cNvPr id="0" name=""/>
        <dsp:cNvSpPr/>
      </dsp:nvSpPr>
      <dsp:spPr>
        <a:xfrm>
          <a:off x="543348" y="261435"/>
          <a:ext cx="1450967" cy="145096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E99B157-3401-4BB8-94FA-77EF3ADAFC97}">
      <dsp:nvSpPr>
        <dsp:cNvPr id="0" name=""/>
        <dsp:cNvSpPr/>
      </dsp:nvSpPr>
      <dsp:spPr>
        <a:xfrm>
          <a:off x="2612067" y="0"/>
          <a:ext cx="2534405" cy="4357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1400" b="1" kern="1200" dirty="0" smtClean="0">
              <a:latin typeface="Arial" charset="0"/>
            </a:rPr>
            <a:t>Mobile Data Validation and Processing Against       SAP Business One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Multiple options to meet your requirements: </a:t>
          </a:r>
          <a:endParaRPr lang="en-US" sz="1400" kern="1200" dirty="0"/>
        </a:p>
        <a:p>
          <a:pPr marL="228600" lvl="2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Direct connect </a:t>
          </a:r>
        </a:p>
        <a:p>
          <a:pPr marL="228600" lvl="2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Connect-on-demand</a:t>
          </a:r>
        </a:p>
        <a:p>
          <a:pPr marL="228600" lvl="2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Batch on- and off-line (hybrid solutions)</a:t>
          </a:r>
          <a:endParaRPr lang="en-US" sz="1400" kern="1200" dirty="0">
            <a:latin typeface="Arial" charset="0"/>
          </a:endParaRPr>
        </a:p>
      </dsp:txBody>
      <dsp:txXfrm>
        <a:off x="2612067" y="1742903"/>
        <a:ext cx="2534405" cy="1742903"/>
      </dsp:txXfrm>
    </dsp:sp>
    <dsp:sp modelId="{C4F97403-A165-43DF-AC82-41B22002BAC8}">
      <dsp:nvSpPr>
        <dsp:cNvPr id="0" name=""/>
        <dsp:cNvSpPr/>
      </dsp:nvSpPr>
      <dsp:spPr>
        <a:xfrm>
          <a:off x="3153786" y="261435"/>
          <a:ext cx="1450967" cy="14509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6E2DC02-125F-4F9D-8196-A5E6302559DD}">
      <dsp:nvSpPr>
        <dsp:cNvPr id="0" name=""/>
        <dsp:cNvSpPr/>
      </dsp:nvSpPr>
      <dsp:spPr>
        <a:xfrm>
          <a:off x="5222505" y="0"/>
          <a:ext cx="2534405" cy="4357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1500" b="1" kern="1200" dirty="0" smtClean="0">
              <a:latin typeface="Arial" charset="0"/>
            </a:rPr>
            <a:t>Endless Mobile Worker Possibilities</a:t>
          </a:r>
          <a:endParaRPr lang="en-US" sz="15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Proof of delivery signature capture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Mobile field service</a:t>
          </a:r>
          <a:endParaRPr lang="en-US" sz="1400" kern="1200" dirty="0">
            <a:latin typeface="Arial" charset="0"/>
          </a:endParaRP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Sales order creation</a:t>
          </a:r>
          <a:endParaRPr lang="en-US" sz="1400" kern="1200" dirty="0">
            <a:latin typeface="Arial" charset="0"/>
          </a:endParaRP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Asset tracking/warranty tracking</a:t>
          </a:r>
          <a:endParaRPr lang="en-US" sz="1400" kern="1200" dirty="0">
            <a:latin typeface="Arial" charset="0"/>
          </a:endParaRPr>
        </a:p>
      </dsp:txBody>
      <dsp:txXfrm>
        <a:off x="5222505" y="1742903"/>
        <a:ext cx="2534405" cy="1742903"/>
      </dsp:txXfrm>
    </dsp:sp>
    <dsp:sp modelId="{CED341EE-8ED1-42C5-A228-92AA0DD229DD}">
      <dsp:nvSpPr>
        <dsp:cNvPr id="0" name=""/>
        <dsp:cNvSpPr/>
      </dsp:nvSpPr>
      <dsp:spPr>
        <a:xfrm>
          <a:off x="5764224" y="261435"/>
          <a:ext cx="1450967" cy="1450967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20957C4-E6CA-4BB8-9FDD-C2019F055918}">
      <dsp:nvSpPr>
        <dsp:cNvPr id="0" name=""/>
        <dsp:cNvSpPr/>
      </dsp:nvSpPr>
      <dsp:spPr>
        <a:xfrm>
          <a:off x="3809283" y="4311540"/>
          <a:ext cx="45753" cy="45718"/>
        </a:xfrm>
        <a:prstGeom prst="leftRight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tint val="40000"/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C9CBF1-761B-406E-B8AB-CBE9CA453316}">
      <dsp:nvSpPr>
        <dsp:cNvPr id="0" name=""/>
        <dsp:cNvSpPr/>
      </dsp:nvSpPr>
      <dsp:spPr>
        <a:xfrm>
          <a:off x="4136458" y="5133876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A57BB9-C35C-4409-8FB6-FEBAEC132001}">
      <dsp:nvSpPr>
        <dsp:cNvPr id="0" name=""/>
        <dsp:cNvSpPr/>
      </dsp:nvSpPr>
      <dsp:spPr>
        <a:xfrm>
          <a:off x="3873181" y="5253926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386589"/>
                <a:satOff val="2241"/>
                <a:lumOff val="1324"/>
                <a:alphaOff val="0"/>
                <a:shade val="45000"/>
                <a:satMod val="155000"/>
              </a:schemeClr>
            </a:gs>
            <a:gs pos="60000">
              <a:schemeClr val="accent4">
                <a:hueOff val="-386589"/>
                <a:satOff val="2241"/>
                <a:lumOff val="1324"/>
                <a:alphaOff val="0"/>
                <a:shade val="95000"/>
                <a:satMod val="150000"/>
              </a:schemeClr>
            </a:gs>
            <a:gs pos="100000">
              <a:schemeClr val="accent4">
                <a:hueOff val="-386589"/>
                <a:satOff val="2241"/>
                <a:lumOff val="1324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86589"/>
              <a:satOff val="2241"/>
              <a:lumOff val="1324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5287DA-EC5F-4FA2-A87F-513B62CE8215}">
      <dsp:nvSpPr>
        <dsp:cNvPr id="0" name=""/>
        <dsp:cNvSpPr/>
      </dsp:nvSpPr>
      <dsp:spPr>
        <a:xfrm>
          <a:off x="3602120" y="5352757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773179"/>
                <a:satOff val="4483"/>
                <a:lumOff val="2647"/>
                <a:alphaOff val="0"/>
                <a:shade val="45000"/>
                <a:satMod val="155000"/>
              </a:schemeClr>
            </a:gs>
            <a:gs pos="60000">
              <a:schemeClr val="accent4">
                <a:hueOff val="-773179"/>
                <a:satOff val="4483"/>
                <a:lumOff val="2647"/>
                <a:alphaOff val="0"/>
                <a:shade val="95000"/>
                <a:satMod val="150000"/>
              </a:schemeClr>
            </a:gs>
            <a:gs pos="100000">
              <a:schemeClr val="accent4">
                <a:hueOff val="-773179"/>
                <a:satOff val="4483"/>
                <a:lumOff val="2647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773179"/>
              <a:satOff val="4483"/>
              <a:lumOff val="2647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B4DBB2-8347-4A86-9F86-D39DE95FA07A}">
      <dsp:nvSpPr>
        <dsp:cNvPr id="0" name=""/>
        <dsp:cNvSpPr/>
      </dsp:nvSpPr>
      <dsp:spPr>
        <a:xfrm>
          <a:off x="3323273" y="5429812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1159768"/>
                <a:satOff val="6724"/>
                <a:lumOff val="3971"/>
                <a:alphaOff val="0"/>
                <a:shade val="45000"/>
                <a:satMod val="155000"/>
              </a:schemeClr>
            </a:gs>
            <a:gs pos="60000">
              <a:schemeClr val="accent4">
                <a:hueOff val="-1159768"/>
                <a:satOff val="6724"/>
                <a:lumOff val="3971"/>
                <a:alphaOff val="0"/>
                <a:shade val="95000"/>
                <a:satMod val="150000"/>
              </a:schemeClr>
            </a:gs>
            <a:gs pos="100000">
              <a:schemeClr val="accent4">
                <a:hueOff val="-1159768"/>
                <a:satOff val="6724"/>
                <a:lumOff val="3971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1159768"/>
              <a:satOff val="6724"/>
              <a:lumOff val="3971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EE223C-86B7-46E9-B235-E53B67BC8D97}">
      <dsp:nvSpPr>
        <dsp:cNvPr id="0" name=""/>
        <dsp:cNvSpPr/>
      </dsp:nvSpPr>
      <dsp:spPr>
        <a:xfrm>
          <a:off x="5367205" y="4131046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1546358"/>
                <a:satOff val="8966"/>
                <a:lumOff val="5294"/>
                <a:alphaOff val="0"/>
                <a:shade val="45000"/>
                <a:satMod val="155000"/>
              </a:schemeClr>
            </a:gs>
            <a:gs pos="60000">
              <a:schemeClr val="accent4">
                <a:hueOff val="-1546358"/>
                <a:satOff val="8966"/>
                <a:lumOff val="5294"/>
                <a:alphaOff val="0"/>
                <a:shade val="95000"/>
                <a:satMod val="150000"/>
              </a:schemeClr>
            </a:gs>
            <a:gs pos="100000">
              <a:schemeClr val="accent4">
                <a:hueOff val="-1546358"/>
                <a:satOff val="8966"/>
                <a:lumOff val="5294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1546358"/>
              <a:satOff val="8966"/>
              <a:lumOff val="5294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74E0B9-08BE-4BF0-BFA1-47A6BADD1303}">
      <dsp:nvSpPr>
        <dsp:cNvPr id="0" name=""/>
        <dsp:cNvSpPr/>
      </dsp:nvSpPr>
      <dsp:spPr>
        <a:xfrm>
          <a:off x="6069275" y="2659744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1932947"/>
                <a:satOff val="11207"/>
                <a:lumOff val="6617"/>
                <a:alphaOff val="0"/>
                <a:shade val="45000"/>
                <a:satMod val="155000"/>
              </a:schemeClr>
            </a:gs>
            <a:gs pos="60000">
              <a:schemeClr val="accent4">
                <a:hueOff val="-1932947"/>
                <a:satOff val="11207"/>
                <a:lumOff val="6617"/>
                <a:alphaOff val="0"/>
                <a:shade val="95000"/>
                <a:satMod val="150000"/>
              </a:schemeClr>
            </a:gs>
            <a:gs pos="100000">
              <a:schemeClr val="accent4">
                <a:hueOff val="-1932947"/>
                <a:satOff val="11207"/>
                <a:lumOff val="6617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1932947"/>
              <a:satOff val="11207"/>
              <a:lumOff val="6617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FE0F86-BDD9-4ADC-A7D3-65E6CE8382DF}">
      <dsp:nvSpPr>
        <dsp:cNvPr id="0" name=""/>
        <dsp:cNvSpPr/>
      </dsp:nvSpPr>
      <dsp:spPr>
        <a:xfrm>
          <a:off x="5879603" y="823827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2319537"/>
              <a:satOff val="13449"/>
              <a:lumOff val="7941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9E396C-C2A6-46BB-ADD9-8E849A096A55}">
      <dsp:nvSpPr>
        <dsp:cNvPr id="0" name=""/>
        <dsp:cNvSpPr/>
      </dsp:nvSpPr>
      <dsp:spPr>
        <a:xfrm>
          <a:off x="6048043" y="704336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2706126"/>
                <a:satOff val="15690"/>
                <a:lumOff val="9264"/>
                <a:alphaOff val="0"/>
                <a:shade val="45000"/>
                <a:satMod val="155000"/>
              </a:schemeClr>
            </a:gs>
            <a:gs pos="60000">
              <a:schemeClr val="accent4">
                <a:hueOff val="-2706126"/>
                <a:satOff val="15690"/>
                <a:lumOff val="9264"/>
                <a:alphaOff val="0"/>
                <a:shade val="95000"/>
                <a:satMod val="150000"/>
              </a:schemeClr>
            </a:gs>
            <a:gs pos="100000">
              <a:schemeClr val="accent4">
                <a:hueOff val="-2706126"/>
                <a:satOff val="15690"/>
                <a:lumOff val="9264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2706126"/>
              <a:satOff val="15690"/>
              <a:lumOff val="9264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95A4D1-6FA1-495A-85E0-1DD20B233E91}">
      <dsp:nvSpPr>
        <dsp:cNvPr id="0" name=""/>
        <dsp:cNvSpPr/>
      </dsp:nvSpPr>
      <dsp:spPr>
        <a:xfrm>
          <a:off x="6216484" y="584845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3092715"/>
                <a:satOff val="17932"/>
                <a:lumOff val="10588"/>
                <a:alphaOff val="0"/>
                <a:shade val="45000"/>
                <a:satMod val="155000"/>
              </a:schemeClr>
            </a:gs>
            <a:gs pos="60000">
              <a:schemeClr val="accent4">
                <a:hueOff val="-3092715"/>
                <a:satOff val="17932"/>
                <a:lumOff val="10588"/>
                <a:alphaOff val="0"/>
                <a:shade val="95000"/>
                <a:satMod val="150000"/>
              </a:schemeClr>
            </a:gs>
            <a:gs pos="100000">
              <a:schemeClr val="accent4">
                <a:hueOff val="-3092715"/>
                <a:satOff val="17932"/>
                <a:lumOff val="10588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092715"/>
              <a:satOff val="17932"/>
              <a:lumOff val="10588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38FE05-88C5-4118-BBCB-EC45D13BF24D}">
      <dsp:nvSpPr>
        <dsp:cNvPr id="0" name=""/>
        <dsp:cNvSpPr/>
      </dsp:nvSpPr>
      <dsp:spPr>
        <a:xfrm>
          <a:off x="6384924" y="704336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3479305"/>
                <a:satOff val="20173"/>
                <a:lumOff val="11912"/>
                <a:alphaOff val="0"/>
                <a:shade val="45000"/>
                <a:satMod val="155000"/>
              </a:schemeClr>
            </a:gs>
            <a:gs pos="60000">
              <a:schemeClr val="accent4">
                <a:hueOff val="-3479305"/>
                <a:satOff val="20173"/>
                <a:lumOff val="11912"/>
                <a:alphaOff val="0"/>
                <a:shade val="95000"/>
                <a:satMod val="150000"/>
              </a:schemeClr>
            </a:gs>
            <a:gs pos="100000">
              <a:schemeClr val="accent4">
                <a:hueOff val="-3479305"/>
                <a:satOff val="20173"/>
                <a:lumOff val="11912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479305"/>
              <a:satOff val="20173"/>
              <a:lumOff val="11912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CFEC53-20DA-4FDF-9C35-A3158063FD8B}">
      <dsp:nvSpPr>
        <dsp:cNvPr id="0" name=""/>
        <dsp:cNvSpPr/>
      </dsp:nvSpPr>
      <dsp:spPr>
        <a:xfrm>
          <a:off x="6554072" y="823827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3865894"/>
                <a:satOff val="22415"/>
                <a:lumOff val="13235"/>
                <a:alphaOff val="0"/>
                <a:shade val="45000"/>
                <a:satMod val="155000"/>
              </a:schemeClr>
            </a:gs>
            <a:gs pos="60000">
              <a:schemeClr val="accent4">
                <a:hueOff val="-3865894"/>
                <a:satOff val="22415"/>
                <a:lumOff val="13235"/>
                <a:alphaOff val="0"/>
                <a:shade val="95000"/>
                <a:satMod val="150000"/>
              </a:schemeClr>
            </a:gs>
            <a:gs pos="100000">
              <a:schemeClr val="accent4">
                <a:hueOff val="-3865894"/>
                <a:satOff val="22415"/>
                <a:lumOff val="13235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865894"/>
              <a:satOff val="22415"/>
              <a:lumOff val="13235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1070FB-0739-45C9-A250-463DF0228A06}">
      <dsp:nvSpPr>
        <dsp:cNvPr id="0" name=""/>
        <dsp:cNvSpPr/>
      </dsp:nvSpPr>
      <dsp:spPr>
        <a:xfrm>
          <a:off x="6216484" y="837228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4252484"/>
                <a:satOff val="24656"/>
                <a:lumOff val="14559"/>
                <a:alphaOff val="0"/>
                <a:shade val="45000"/>
                <a:satMod val="155000"/>
              </a:schemeClr>
            </a:gs>
            <a:gs pos="60000">
              <a:schemeClr val="accent4">
                <a:hueOff val="-4252484"/>
                <a:satOff val="24656"/>
                <a:lumOff val="14559"/>
                <a:alphaOff val="0"/>
                <a:shade val="95000"/>
                <a:satMod val="150000"/>
              </a:schemeClr>
            </a:gs>
            <a:gs pos="100000">
              <a:schemeClr val="accent4">
                <a:hueOff val="-4252484"/>
                <a:satOff val="24656"/>
                <a:lumOff val="14559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4252484"/>
              <a:satOff val="24656"/>
              <a:lumOff val="14559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D389C0-723E-44AA-BC41-9C2D4C4797D3}">
      <dsp:nvSpPr>
        <dsp:cNvPr id="0" name=""/>
        <dsp:cNvSpPr/>
      </dsp:nvSpPr>
      <dsp:spPr>
        <a:xfrm>
          <a:off x="6216484" y="1089610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C3B143-A17E-4472-8296-CEA3C38E4951}">
      <dsp:nvSpPr>
        <dsp:cNvPr id="0" name=""/>
        <dsp:cNvSpPr/>
      </dsp:nvSpPr>
      <dsp:spPr>
        <a:xfrm>
          <a:off x="2649158" y="5667027"/>
          <a:ext cx="2544298" cy="68232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8543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Faster Training</a:t>
          </a:r>
          <a:endParaRPr lang="en-US" sz="1800" kern="1200" dirty="0"/>
        </a:p>
      </dsp:txBody>
      <dsp:txXfrm>
        <a:off x="2682466" y="5700335"/>
        <a:ext cx="2477682" cy="615710"/>
      </dsp:txXfrm>
    </dsp:sp>
    <dsp:sp modelId="{15B770CF-8B36-4425-8075-3BBF0807EEF0}">
      <dsp:nvSpPr>
        <dsp:cNvPr id="0" name=""/>
        <dsp:cNvSpPr/>
      </dsp:nvSpPr>
      <dsp:spPr>
        <a:xfrm>
          <a:off x="1943902" y="4997822"/>
          <a:ext cx="1179790" cy="11798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F8D81EC-5DB4-4C0A-8243-43BA699796B8}">
      <dsp:nvSpPr>
        <dsp:cNvPr id="0" name=""/>
        <dsp:cNvSpPr/>
      </dsp:nvSpPr>
      <dsp:spPr>
        <a:xfrm>
          <a:off x="4933011" y="4843433"/>
          <a:ext cx="2544298" cy="682326"/>
        </a:xfrm>
        <a:prstGeom prst="roundRect">
          <a:avLst/>
        </a:prstGeom>
        <a:gradFill rotWithShape="0">
          <a:gsLst>
            <a:gs pos="0">
              <a:schemeClr val="accent4">
                <a:hueOff val="-1546358"/>
                <a:satOff val="8966"/>
                <a:lumOff val="5294"/>
                <a:alphaOff val="0"/>
                <a:shade val="45000"/>
                <a:satMod val="155000"/>
              </a:schemeClr>
            </a:gs>
            <a:gs pos="60000">
              <a:schemeClr val="accent4">
                <a:hueOff val="-1546358"/>
                <a:satOff val="8966"/>
                <a:lumOff val="5294"/>
                <a:alphaOff val="0"/>
                <a:shade val="95000"/>
                <a:satMod val="150000"/>
              </a:schemeClr>
            </a:gs>
            <a:gs pos="100000">
              <a:schemeClr val="accent4">
                <a:hueOff val="-1546358"/>
                <a:satOff val="8966"/>
                <a:lumOff val="529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8543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Increase in Productivity</a:t>
          </a:r>
          <a:endParaRPr lang="en-US" sz="1800" kern="1200" dirty="0"/>
        </a:p>
      </dsp:txBody>
      <dsp:txXfrm>
        <a:off x="4966319" y="4876741"/>
        <a:ext cx="2477682" cy="615710"/>
      </dsp:txXfrm>
    </dsp:sp>
    <dsp:sp modelId="{E2E412B7-0523-4990-A158-4D37EE63B4F8}">
      <dsp:nvSpPr>
        <dsp:cNvPr id="0" name=""/>
        <dsp:cNvSpPr/>
      </dsp:nvSpPr>
      <dsp:spPr>
        <a:xfrm>
          <a:off x="4227755" y="4174228"/>
          <a:ext cx="1179790" cy="11798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A4584FD-0EAC-40F7-9424-093CE470A4BB}">
      <dsp:nvSpPr>
        <dsp:cNvPr id="0" name=""/>
        <dsp:cNvSpPr/>
      </dsp:nvSpPr>
      <dsp:spPr>
        <a:xfrm>
          <a:off x="5905435" y="3544667"/>
          <a:ext cx="2544298" cy="682326"/>
        </a:xfrm>
        <a:prstGeom prst="roundRect">
          <a:avLst/>
        </a:prstGeom>
        <a:gradFill rotWithShape="0">
          <a:gsLst>
            <a:gs pos="0">
              <a:schemeClr val="accent4">
                <a:hueOff val="-3092715"/>
                <a:satOff val="17932"/>
                <a:lumOff val="10588"/>
                <a:alphaOff val="0"/>
                <a:shade val="45000"/>
                <a:satMod val="155000"/>
              </a:schemeClr>
            </a:gs>
            <a:gs pos="60000">
              <a:schemeClr val="accent4">
                <a:hueOff val="-3092715"/>
                <a:satOff val="17932"/>
                <a:lumOff val="10588"/>
                <a:alphaOff val="0"/>
                <a:shade val="95000"/>
                <a:satMod val="150000"/>
              </a:schemeClr>
            </a:gs>
            <a:gs pos="100000">
              <a:schemeClr val="accent4">
                <a:hueOff val="-3092715"/>
                <a:satOff val="17932"/>
                <a:lumOff val="10588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8543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Increase in Efficiency</a:t>
          </a:r>
          <a:endParaRPr lang="en-US" sz="1800" kern="1200" dirty="0"/>
        </a:p>
      </dsp:txBody>
      <dsp:txXfrm>
        <a:off x="5938743" y="3577975"/>
        <a:ext cx="2477682" cy="615710"/>
      </dsp:txXfrm>
    </dsp:sp>
    <dsp:sp modelId="{4331F94B-4263-41E8-AEF0-D52FE3B8CF5A}">
      <dsp:nvSpPr>
        <dsp:cNvPr id="0" name=""/>
        <dsp:cNvSpPr/>
      </dsp:nvSpPr>
      <dsp:spPr>
        <a:xfrm>
          <a:off x="5200180" y="2875462"/>
          <a:ext cx="1179790" cy="11798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8E0066-4E2F-44F9-BAD7-7A09E9C1DE9E}">
      <dsp:nvSpPr>
        <dsp:cNvPr id="0" name=""/>
        <dsp:cNvSpPr/>
      </dsp:nvSpPr>
      <dsp:spPr>
        <a:xfrm>
          <a:off x="6332198" y="1997427"/>
          <a:ext cx="2544298" cy="682326"/>
        </a:xfrm>
        <a:prstGeom prst="roundRect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8543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Increase in Accuracy</a:t>
          </a:r>
          <a:endParaRPr lang="en-US" sz="1800" kern="1200" dirty="0"/>
        </a:p>
      </dsp:txBody>
      <dsp:txXfrm>
        <a:off x="6365506" y="2030735"/>
        <a:ext cx="2477682" cy="615710"/>
      </dsp:txXfrm>
    </dsp:sp>
    <dsp:sp modelId="{59863BD0-673F-49C1-85F4-74E99A7594C6}">
      <dsp:nvSpPr>
        <dsp:cNvPr id="0" name=""/>
        <dsp:cNvSpPr/>
      </dsp:nvSpPr>
      <dsp:spPr>
        <a:xfrm>
          <a:off x="5626943" y="1328222"/>
          <a:ext cx="1179790" cy="11798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FEC98-4031-49B9-9CBA-B6950B2FEF3C}">
      <dsp:nvSpPr>
        <dsp:cNvPr id="0" name=""/>
        <dsp:cNvSpPr/>
      </dsp:nvSpPr>
      <dsp:spPr>
        <a:xfrm>
          <a:off x="0" y="519374"/>
          <a:ext cx="5029199" cy="57914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Turn-key solution for warehouse automation for the workflows listed to the right.</a:t>
          </a:r>
          <a:endParaRPr lang="en-US" sz="1500" kern="1200" dirty="0"/>
        </a:p>
      </dsp:txBody>
      <dsp:txXfrm>
        <a:off x="28272" y="547646"/>
        <a:ext cx="4972655" cy="522605"/>
      </dsp:txXfrm>
    </dsp:sp>
    <dsp:sp modelId="{4E412ECC-453C-4E66-9894-DEEF65FB6544}">
      <dsp:nvSpPr>
        <dsp:cNvPr id="0" name=""/>
        <dsp:cNvSpPr/>
      </dsp:nvSpPr>
      <dsp:spPr>
        <a:xfrm>
          <a:off x="0" y="1098524"/>
          <a:ext cx="5029199" cy="77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Create increased efficiency / throughput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Reduction of direct labor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Increased inventory accuracy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eliminate manual processes and data entry </a:t>
          </a:r>
        </a:p>
      </dsp:txBody>
      <dsp:txXfrm>
        <a:off x="0" y="1098524"/>
        <a:ext cx="5029199" cy="776250"/>
      </dsp:txXfrm>
    </dsp:sp>
    <dsp:sp modelId="{BE73CEE3-A70F-46AA-B927-7188718746D0}">
      <dsp:nvSpPr>
        <dsp:cNvPr id="0" name=""/>
        <dsp:cNvSpPr/>
      </dsp:nvSpPr>
      <dsp:spPr>
        <a:xfrm>
          <a:off x="0" y="1874774"/>
          <a:ext cx="5029199" cy="579149"/>
        </a:xfrm>
        <a:prstGeom prst="roundRect">
          <a:avLst/>
        </a:prstGeom>
        <a:solidFill>
          <a:schemeClr val="accent4">
            <a:hueOff val="-1546358"/>
            <a:satOff val="8966"/>
            <a:lumOff val="5294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Meets the unique or specific requirements of each of the four distribution centers.</a:t>
          </a:r>
          <a:endParaRPr lang="en-US" sz="1500" kern="1200" dirty="0"/>
        </a:p>
      </dsp:txBody>
      <dsp:txXfrm>
        <a:off x="28272" y="1903046"/>
        <a:ext cx="4972655" cy="522605"/>
      </dsp:txXfrm>
    </dsp:sp>
    <dsp:sp modelId="{A4D3FAB8-C473-4FF4-9F68-DC549B79020D}">
      <dsp:nvSpPr>
        <dsp:cNvPr id="0" name=""/>
        <dsp:cNvSpPr/>
      </dsp:nvSpPr>
      <dsp:spPr>
        <a:xfrm>
          <a:off x="0" y="2453924"/>
          <a:ext cx="502919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1200" kern="1200" dirty="0"/>
        </a:p>
      </dsp:txBody>
      <dsp:txXfrm>
        <a:off x="0" y="2453924"/>
        <a:ext cx="5029199" cy="248400"/>
      </dsp:txXfrm>
    </dsp:sp>
    <dsp:sp modelId="{3ED5B591-CC4D-4E10-AD99-042046BB0D39}">
      <dsp:nvSpPr>
        <dsp:cNvPr id="0" name=""/>
        <dsp:cNvSpPr/>
      </dsp:nvSpPr>
      <dsp:spPr>
        <a:xfrm>
          <a:off x="0" y="2702325"/>
          <a:ext cx="5029199" cy="579149"/>
        </a:xfrm>
        <a:prstGeom prst="roundRect">
          <a:avLst/>
        </a:prstGeom>
        <a:solidFill>
          <a:schemeClr val="accent4">
            <a:hueOff val="-3092715"/>
            <a:satOff val="17932"/>
            <a:lumOff val="10588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If there are other areas where efficiencies can be created we can incorporate them into this project very easily.  </a:t>
          </a:r>
          <a:endParaRPr lang="en-US" sz="1500" kern="1200" dirty="0"/>
        </a:p>
      </dsp:txBody>
      <dsp:txXfrm>
        <a:off x="28272" y="2730597"/>
        <a:ext cx="4972655" cy="522605"/>
      </dsp:txXfrm>
    </dsp:sp>
    <dsp:sp modelId="{D49961AC-CE47-4B7A-A2A7-731C64A55587}">
      <dsp:nvSpPr>
        <dsp:cNvPr id="0" name=""/>
        <dsp:cNvSpPr/>
      </dsp:nvSpPr>
      <dsp:spPr>
        <a:xfrm>
          <a:off x="0" y="3281474"/>
          <a:ext cx="502919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RFgen is very flexible and scalable</a:t>
          </a:r>
          <a:endParaRPr lang="en-US" sz="1200" kern="1200" dirty="0"/>
        </a:p>
      </dsp:txBody>
      <dsp:txXfrm>
        <a:off x="0" y="3281474"/>
        <a:ext cx="5029199" cy="248400"/>
      </dsp:txXfrm>
    </dsp:sp>
    <dsp:sp modelId="{A0A3BD89-7573-439D-B9E0-3FB93A95D25B}">
      <dsp:nvSpPr>
        <dsp:cNvPr id="0" name=""/>
        <dsp:cNvSpPr/>
      </dsp:nvSpPr>
      <dsp:spPr>
        <a:xfrm>
          <a:off x="0" y="3529875"/>
          <a:ext cx="5029199" cy="579149"/>
        </a:xfrm>
        <a:prstGeom prst="roundRect">
          <a:avLst/>
        </a:prstGeom>
        <a:solidFill>
          <a:schemeClr val="accent4">
            <a:hueOff val="-4639073"/>
            <a:satOff val="26898"/>
            <a:lumOff val="15882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This solution can provide a mobile field sales application for your 250+ field reps. </a:t>
          </a:r>
          <a:endParaRPr lang="en-US" sz="1500" kern="1200" dirty="0"/>
        </a:p>
      </dsp:txBody>
      <dsp:txXfrm>
        <a:off x="28272" y="3558147"/>
        <a:ext cx="4972655" cy="522605"/>
      </dsp:txXfrm>
    </dsp:sp>
    <dsp:sp modelId="{CC055DE0-7375-438F-B61A-CB5FA4A10D4B}">
      <dsp:nvSpPr>
        <dsp:cNvPr id="0" name=""/>
        <dsp:cNvSpPr/>
      </dsp:nvSpPr>
      <dsp:spPr>
        <a:xfrm>
          <a:off x="0" y="4109025"/>
          <a:ext cx="502919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1200" kern="1200" dirty="0"/>
        </a:p>
      </dsp:txBody>
      <dsp:txXfrm>
        <a:off x="0" y="4109025"/>
        <a:ext cx="5029199" cy="248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682AB-D3FE-4EA3-96A8-33F5657306DC}">
      <dsp:nvSpPr>
        <dsp:cNvPr id="0" name=""/>
        <dsp:cNvSpPr/>
      </dsp:nvSpPr>
      <dsp:spPr>
        <a:xfrm>
          <a:off x="0" y="337060"/>
          <a:ext cx="426720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C7C628-9F50-452F-9307-39926CED9FC9}">
      <dsp:nvSpPr>
        <dsp:cNvPr id="0" name=""/>
        <dsp:cNvSpPr/>
      </dsp:nvSpPr>
      <dsp:spPr>
        <a:xfrm>
          <a:off x="213360" y="174700"/>
          <a:ext cx="2987040" cy="3247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03" tIns="0" rIns="112903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Established in 1983</a:t>
          </a:r>
          <a:endParaRPr lang="en-US" sz="1100" b="1" kern="1200" dirty="0"/>
        </a:p>
      </dsp:txBody>
      <dsp:txXfrm>
        <a:off x="229212" y="190552"/>
        <a:ext cx="2955336" cy="293016"/>
      </dsp:txXfrm>
    </dsp:sp>
    <dsp:sp modelId="{596A58EA-78B7-464F-928D-25E9752D57D2}">
      <dsp:nvSpPr>
        <dsp:cNvPr id="0" name=""/>
        <dsp:cNvSpPr/>
      </dsp:nvSpPr>
      <dsp:spPr>
        <a:xfrm>
          <a:off x="0" y="836020"/>
          <a:ext cx="4267200" cy="4591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159768"/>
              <a:satOff val="6724"/>
              <a:lumOff val="39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182" tIns="229108" rIns="33118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SAP Business One versions 9.1</a:t>
          </a:r>
          <a:endParaRPr lang="en-US" sz="1100" kern="1200" dirty="0"/>
        </a:p>
      </dsp:txBody>
      <dsp:txXfrm>
        <a:off x="0" y="836020"/>
        <a:ext cx="4267200" cy="459112"/>
      </dsp:txXfrm>
    </dsp:sp>
    <dsp:sp modelId="{BDB68EF4-9E8B-4938-BCE4-512202481DF0}">
      <dsp:nvSpPr>
        <dsp:cNvPr id="0" name=""/>
        <dsp:cNvSpPr/>
      </dsp:nvSpPr>
      <dsp:spPr>
        <a:xfrm>
          <a:off x="213360" y="673660"/>
          <a:ext cx="2987040" cy="324720"/>
        </a:xfrm>
        <a:prstGeom prst="roundRect">
          <a:avLst/>
        </a:prstGeom>
        <a:gradFill rotWithShape="0">
          <a:gsLst>
            <a:gs pos="0">
              <a:schemeClr val="accent4">
                <a:hueOff val="-1159768"/>
                <a:satOff val="6724"/>
                <a:lumOff val="3971"/>
                <a:alphaOff val="0"/>
                <a:shade val="45000"/>
                <a:satMod val="155000"/>
              </a:schemeClr>
            </a:gs>
            <a:gs pos="60000">
              <a:schemeClr val="accent4">
                <a:hueOff val="-1159768"/>
                <a:satOff val="6724"/>
                <a:lumOff val="3971"/>
                <a:alphaOff val="0"/>
                <a:shade val="95000"/>
                <a:satMod val="150000"/>
              </a:schemeClr>
            </a:gs>
            <a:gs pos="100000">
              <a:schemeClr val="accent4">
                <a:hueOff val="-1159768"/>
                <a:satOff val="6724"/>
                <a:lumOff val="397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03" tIns="0" rIns="112903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SAP-Certified Integration</a:t>
          </a:r>
          <a:endParaRPr lang="en-US" sz="1100" b="1" kern="1200" dirty="0"/>
        </a:p>
      </dsp:txBody>
      <dsp:txXfrm>
        <a:off x="229212" y="689512"/>
        <a:ext cx="2955336" cy="293016"/>
      </dsp:txXfrm>
    </dsp:sp>
    <dsp:sp modelId="{0758049C-D399-4D4C-9106-F1460F8041CE}">
      <dsp:nvSpPr>
        <dsp:cNvPr id="0" name=""/>
        <dsp:cNvSpPr/>
      </dsp:nvSpPr>
      <dsp:spPr>
        <a:xfrm>
          <a:off x="0" y="1516892"/>
          <a:ext cx="4267200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319537"/>
              <a:satOff val="13449"/>
              <a:lumOff val="79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182" tIns="229108" rIns="33118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2,800 worldwide installations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140 partners worldwide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Regional support in 35+ countries</a:t>
          </a:r>
        </a:p>
      </dsp:txBody>
      <dsp:txXfrm>
        <a:off x="0" y="1516892"/>
        <a:ext cx="4267200" cy="796950"/>
      </dsp:txXfrm>
    </dsp:sp>
    <dsp:sp modelId="{51C9E876-36B7-4468-B462-ED9F6540815C}">
      <dsp:nvSpPr>
        <dsp:cNvPr id="0" name=""/>
        <dsp:cNvSpPr/>
      </dsp:nvSpPr>
      <dsp:spPr>
        <a:xfrm>
          <a:off x="213360" y="1354532"/>
          <a:ext cx="2987040" cy="324720"/>
        </a:xfrm>
        <a:prstGeom prst="roundRect">
          <a:avLst/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03" tIns="0" rIns="112903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Global Reach</a:t>
          </a:r>
          <a:endParaRPr lang="en-US" sz="1100" b="1" kern="1200" dirty="0"/>
        </a:p>
      </dsp:txBody>
      <dsp:txXfrm>
        <a:off x="229212" y="1370384"/>
        <a:ext cx="2955336" cy="293016"/>
      </dsp:txXfrm>
    </dsp:sp>
    <dsp:sp modelId="{816F5E93-B7F9-4D7F-A1A1-FB1F678DC3DB}">
      <dsp:nvSpPr>
        <dsp:cNvPr id="0" name=""/>
        <dsp:cNvSpPr/>
      </dsp:nvSpPr>
      <dsp:spPr>
        <a:xfrm>
          <a:off x="0" y="2535602"/>
          <a:ext cx="4267200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3479305"/>
              <a:satOff val="20173"/>
              <a:lumOff val="1191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182" tIns="229108" rIns="33118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Software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Hardware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Professional Services</a:t>
          </a:r>
          <a:endParaRPr lang="en-US" sz="1100" kern="1200" dirty="0"/>
        </a:p>
      </dsp:txBody>
      <dsp:txXfrm>
        <a:off x="0" y="2535602"/>
        <a:ext cx="4267200" cy="796950"/>
      </dsp:txXfrm>
    </dsp:sp>
    <dsp:sp modelId="{037B1473-4469-48FF-9F87-538C21881839}">
      <dsp:nvSpPr>
        <dsp:cNvPr id="0" name=""/>
        <dsp:cNvSpPr/>
      </dsp:nvSpPr>
      <dsp:spPr>
        <a:xfrm>
          <a:off x="213360" y="2373242"/>
          <a:ext cx="2987040" cy="324720"/>
        </a:xfrm>
        <a:prstGeom prst="roundRect">
          <a:avLst/>
        </a:prstGeom>
        <a:gradFill rotWithShape="0">
          <a:gsLst>
            <a:gs pos="0">
              <a:schemeClr val="accent4">
                <a:hueOff val="-3479305"/>
                <a:satOff val="20173"/>
                <a:lumOff val="11912"/>
                <a:alphaOff val="0"/>
                <a:shade val="45000"/>
                <a:satMod val="155000"/>
              </a:schemeClr>
            </a:gs>
            <a:gs pos="60000">
              <a:schemeClr val="accent4">
                <a:hueOff val="-3479305"/>
                <a:satOff val="20173"/>
                <a:lumOff val="11912"/>
                <a:alphaOff val="0"/>
                <a:shade val="95000"/>
                <a:satMod val="150000"/>
              </a:schemeClr>
            </a:gs>
            <a:gs pos="100000">
              <a:schemeClr val="accent4">
                <a:hueOff val="-3479305"/>
                <a:satOff val="20173"/>
                <a:lumOff val="1191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03" tIns="0" rIns="112903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Total Solution Provider</a:t>
          </a:r>
          <a:endParaRPr lang="en-US" sz="1100" b="1" kern="1200" dirty="0"/>
        </a:p>
      </dsp:txBody>
      <dsp:txXfrm>
        <a:off x="229212" y="2389094"/>
        <a:ext cx="2955336" cy="293016"/>
      </dsp:txXfrm>
    </dsp:sp>
    <dsp:sp modelId="{46F0942C-E86B-41EE-BF74-AAC09B916313}">
      <dsp:nvSpPr>
        <dsp:cNvPr id="0" name=""/>
        <dsp:cNvSpPr/>
      </dsp:nvSpPr>
      <dsp:spPr>
        <a:xfrm>
          <a:off x="0" y="3554312"/>
          <a:ext cx="4267200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182" tIns="229108" rIns="33118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SAP Partner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Oracle Gold Partner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Deltek Premier Partner</a:t>
          </a:r>
          <a:endParaRPr lang="en-US" sz="1100" kern="1200" dirty="0"/>
        </a:p>
      </dsp:txBody>
      <dsp:txXfrm>
        <a:off x="0" y="3554312"/>
        <a:ext cx="4267200" cy="796950"/>
      </dsp:txXfrm>
    </dsp:sp>
    <dsp:sp modelId="{B5AA94A2-6754-4977-B772-0B6E8240F30A}">
      <dsp:nvSpPr>
        <dsp:cNvPr id="0" name=""/>
        <dsp:cNvSpPr/>
      </dsp:nvSpPr>
      <dsp:spPr>
        <a:xfrm>
          <a:off x="213360" y="3391952"/>
          <a:ext cx="2987040" cy="324720"/>
        </a:xfrm>
        <a:prstGeom prst="roundRect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03" tIns="0" rIns="112903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Certified Partner</a:t>
          </a:r>
          <a:endParaRPr lang="en-US" sz="1100" b="1" kern="1200" dirty="0"/>
        </a:p>
      </dsp:txBody>
      <dsp:txXfrm>
        <a:off x="229212" y="3407804"/>
        <a:ext cx="2955336" cy="2930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2E8CFC-6E95-4EA3-A523-05E7DCDB5AD0}">
      <dsp:nvSpPr>
        <dsp:cNvPr id="0" name=""/>
        <dsp:cNvSpPr/>
      </dsp:nvSpPr>
      <dsp:spPr>
        <a:xfrm rot="16200000">
          <a:off x="-1732428" y="2613793"/>
          <a:ext cx="3974798" cy="411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2948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Integrated ERP Solutions</a:t>
          </a:r>
          <a:endParaRPr lang="en-US" sz="2400" kern="1200" dirty="0"/>
        </a:p>
      </dsp:txBody>
      <dsp:txXfrm>
        <a:off x="-1732428" y="2613793"/>
        <a:ext cx="3974798" cy="411531"/>
      </dsp:txXfrm>
    </dsp:sp>
    <dsp:sp modelId="{D3684D9B-E519-4C1E-AE30-70D188047875}">
      <dsp:nvSpPr>
        <dsp:cNvPr id="0" name=""/>
        <dsp:cNvSpPr/>
      </dsp:nvSpPr>
      <dsp:spPr>
        <a:xfrm>
          <a:off x="460736" y="832159"/>
          <a:ext cx="2049865" cy="397479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36294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SAP Business One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SAP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Oracle E-Business Suite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JD Edwards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Deltek Costpoint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And More</a:t>
          </a:r>
          <a:endParaRPr lang="en-US" sz="1400" kern="1200" dirty="0"/>
        </a:p>
      </dsp:txBody>
      <dsp:txXfrm>
        <a:off x="460736" y="832159"/>
        <a:ext cx="2049865" cy="3974798"/>
      </dsp:txXfrm>
    </dsp:sp>
    <dsp:sp modelId="{7D86A9DC-0D84-471E-90D5-58BE4BD23BB9}">
      <dsp:nvSpPr>
        <dsp:cNvPr id="0" name=""/>
        <dsp:cNvSpPr/>
      </dsp:nvSpPr>
      <dsp:spPr>
        <a:xfrm>
          <a:off x="49204" y="288937"/>
          <a:ext cx="823063" cy="8230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501F9FC-B52F-444B-9338-36D797FDDB31}">
      <dsp:nvSpPr>
        <dsp:cNvPr id="0" name=""/>
        <dsp:cNvSpPr/>
      </dsp:nvSpPr>
      <dsp:spPr>
        <a:xfrm rot="16200000">
          <a:off x="1254867" y="2613793"/>
          <a:ext cx="3974798" cy="411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2948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Supply Chain Accelerators</a:t>
          </a:r>
          <a:endParaRPr lang="en-US" sz="2400" kern="1200" dirty="0"/>
        </a:p>
      </dsp:txBody>
      <dsp:txXfrm>
        <a:off x="1254867" y="2613793"/>
        <a:ext cx="3974798" cy="411531"/>
      </dsp:txXfrm>
    </dsp:sp>
    <dsp:sp modelId="{D3670F80-D281-4A45-8893-F18C606D5CE8}">
      <dsp:nvSpPr>
        <dsp:cNvPr id="0" name=""/>
        <dsp:cNvSpPr/>
      </dsp:nvSpPr>
      <dsp:spPr>
        <a:xfrm>
          <a:off x="3448033" y="832159"/>
          <a:ext cx="2049865" cy="3974798"/>
        </a:xfrm>
        <a:prstGeom prst="rect">
          <a:avLst/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36294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Asset Management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Barcode Labeling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Field Service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Inventory Management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License Plating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Warehouse Automation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Remote Warehouse Automation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Shop Floor Data Collection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Voice Picking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And More</a:t>
          </a:r>
          <a:endParaRPr lang="en-US" sz="1400" kern="1200" dirty="0"/>
        </a:p>
      </dsp:txBody>
      <dsp:txXfrm>
        <a:off x="3448033" y="832159"/>
        <a:ext cx="2049865" cy="3974798"/>
      </dsp:txXfrm>
    </dsp:sp>
    <dsp:sp modelId="{57A1DDD9-6E78-4D37-A7C2-B598187FDD95}">
      <dsp:nvSpPr>
        <dsp:cNvPr id="0" name=""/>
        <dsp:cNvSpPr/>
      </dsp:nvSpPr>
      <dsp:spPr>
        <a:xfrm>
          <a:off x="3036501" y="288937"/>
          <a:ext cx="823063" cy="82306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7EBFB03-4833-46E3-A850-3605932C4195}">
      <dsp:nvSpPr>
        <dsp:cNvPr id="0" name=""/>
        <dsp:cNvSpPr/>
      </dsp:nvSpPr>
      <dsp:spPr>
        <a:xfrm rot="16200000">
          <a:off x="4242164" y="2613793"/>
          <a:ext cx="3974798" cy="411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2948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Industry Solutions</a:t>
          </a:r>
          <a:endParaRPr lang="en-US" sz="2400" kern="1200" dirty="0"/>
        </a:p>
      </dsp:txBody>
      <dsp:txXfrm>
        <a:off x="4242164" y="2613793"/>
        <a:ext cx="3974798" cy="411531"/>
      </dsp:txXfrm>
    </dsp:sp>
    <dsp:sp modelId="{510F45B8-94CC-4613-92CB-874A6C8E82D8}">
      <dsp:nvSpPr>
        <dsp:cNvPr id="0" name=""/>
        <dsp:cNvSpPr/>
      </dsp:nvSpPr>
      <dsp:spPr>
        <a:xfrm>
          <a:off x="6435329" y="832159"/>
          <a:ext cx="2049865" cy="3974798"/>
        </a:xfrm>
        <a:prstGeom prst="rect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36294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Aerospace &amp; Defense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CPG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Engineering, Construction &amp; Industrial Supplies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Feed, Food &amp; Beverage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High Technology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Industrial Machinery &amp; Equipment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Life Sciences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Oil &amp; Gas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Retail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And More</a:t>
          </a:r>
          <a:endParaRPr lang="en-US" sz="1400" kern="1200" dirty="0"/>
        </a:p>
      </dsp:txBody>
      <dsp:txXfrm>
        <a:off x="6435329" y="832159"/>
        <a:ext cx="2049865" cy="3974798"/>
      </dsp:txXfrm>
    </dsp:sp>
    <dsp:sp modelId="{B2AFC7F0-F1B6-4296-A6A9-D7F532D5A7D3}">
      <dsp:nvSpPr>
        <dsp:cNvPr id="0" name=""/>
        <dsp:cNvSpPr/>
      </dsp:nvSpPr>
      <dsp:spPr>
        <a:xfrm>
          <a:off x="6023797" y="288937"/>
          <a:ext cx="823063" cy="8230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CBDB3-8DC7-430F-8E5D-BB697E2CAF03}">
      <dsp:nvSpPr>
        <dsp:cNvPr id="0" name=""/>
        <dsp:cNvSpPr/>
      </dsp:nvSpPr>
      <dsp:spPr>
        <a:xfrm>
          <a:off x="1006315" y="0"/>
          <a:ext cx="2905125" cy="7262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WMS</a:t>
          </a:r>
          <a:endParaRPr lang="en-US" sz="2400" kern="1200" dirty="0"/>
        </a:p>
      </dsp:txBody>
      <dsp:txXfrm>
        <a:off x="1027587" y="21272"/>
        <a:ext cx="2862581" cy="683737"/>
      </dsp:txXfrm>
    </dsp:sp>
    <dsp:sp modelId="{694F832B-0BCD-4E1B-805B-06F627B67217}">
      <dsp:nvSpPr>
        <dsp:cNvPr id="0" name=""/>
        <dsp:cNvSpPr/>
      </dsp:nvSpPr>
      <dsp:spPr>
        <a:xfrm rot="5400000">
          <a:off x="2395328" y="789831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EC5D6E-8F99-4B2A-9ADC-D52FE8ACD203}">
      <dsp:nvSpPr>
        <dsp:cNvPr id="0" name=""/>
        <dsp:cNvSpPr/>
      </dsp:nvSpPr>
      <dsp:spPr>
        <a:xfrm>
          <a:off x="1006315" y="980479"/>
          <a:ext cx="2905125" cy="7262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Typically a combination of a desktop and handheld application.</a:t>
          </a:r>
          <a:endParaRPr lang="en-US" sz="1200" kern="1200" dirty="0"/>
        </a:p>
      </dsp:txBody>
      <dsp:txXfrm>
        <a:off x="1027587" y="1001751"/>
        <a:ext cx="2862581" cy="683737"/>
      </dsp:txXfrm>
    </dsp:sp>
    <dsp:sp modelId="{4205337B-8C98-4482-A6EF-8026295673A8}">
      <dsp:nvSpPr>
        <dsp:cNvPr id="0" name=""/>
        <dsp:cNvSpPr/>
      </dsp:nvSpPr>
      <dsp:spPr>
        <a:xfrm rot="5400000">
          <a:off x="2395328" y="177031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662725"/>
                <a:satOff val="3843"/>
                <a:lumOff val="2269"/>
                <a:alphaOff val="0"/>
                <a:shade val="45000"/>
                <a:satMod val="155000"/>
              </a:schemeClr>
            </a:gs>
            <a:gs pos="60000">
              <a:schemeClr val="accent4">
                <a:hueOff val="-662725"/>
                <a:satOff val="3843"/>
                <a:lumOff val="2269"/>
                <a:alphaOff val="0"/>
                <a:shade val="95000"/>
                <a:satMod val="150000"/>
              </a:schemeClr>
            </a:gs>
            <a:gs pos="100000">
              <a:schemeClr val="accent4">
                <a:hueOff val="-662725"/>
                <a:satOff val="3843"/>
                <a:lumOff val="2269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926B52-B203-4263-8883-B8AFAC9A5689}">
      <dsp:nvSpPr>
        <dsp:cNvPr id="0" name=""/>
        <dsp:cNvSpPr/>
      </dsp:nvSpPr>
      <dsp:spPr>
        <a:xfrm>
          <a:off x="1006315" y="1960959"/>
          <a:ext cx="2905125" cy="7262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585379"/>
              <a:satOff val="4478"/>
              <a:lumOff val="57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 separate system with its own separate database.</a:t>
          </a:r>
          <a:endParaRPr lang="en-US" sz="1200" kern="1200" dirty="0"/>
        </a:p>
      </dsp:txBody>
      <dsp:txXfrm>
        <a:off x="1027587" y="1982231"/>
        <a:ext cx="2862581" cy="683737"/>
      </dsp:txXfrm>
    </dsp:sp>
    <dsp:sp modelId="{9A211A4C-EFE2-4FD5-A738-E02113494557}">
      <dsp:nvSpPr>
        <dsp:cNvPr id="0" name=""/>
        <dsp:cNvSpPr/>
      </dsp:nvSpPr>
      <dsp:spPr>
        <a:xfrm rot="5400000">
          <a:off x="2395328" y="275079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1325450"/>
                <a:satOff val="7685"/>
                <a:lumOff val="4538"/>
                <a:alphaOff val="0"/>
                <a:shade val="45000"/>
                <a:satMod val="155000"/>
              </a:schemeClr>
            </a:gs>
            <a:gs pos="60000">
              <a:schemeClr val="accent4">
                <a:hueOff val="-1325450"/>
                <a:satOff val="7685"/>
                <a:lumOff val="4538"/>
                <a:alphaOff val="0"/>
                <a:shade val="95000"/>
                <a:satMod val="150000"/>
              </a:schemeClr>
            </a:gs>
            <a:gs pos="100000">
              <a:schemeClr val="accent4">
                <a:hueOff val="-1325450"/>
                <a:satOff val="7685"/>
                <a:lumOff val="4538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A48651-5819-48D8-9821-539AC809DC8C}">
      <dsp:nvSpPr>
        <dsp:cNvPr id="0" name=""/>
        <dsp:cNvSpPr/>
      </dsp:nvSpPr>
      <dsp:spPr>
        <a:xfrm>
          <a:off x="1006315" y="2941439"/>
          <a:ext cx="2905125" cy="7262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1170758"/>
              <a:satOff val="8956"/>
              <a:lumOff val="11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Requires data synchronization between the ERP and WMS, which requires some management because you have two separate databases.</a:t>
          </a:r>
          <a:endParaRPr lang="en-US" sz="1200" kern="1200" dirty="0"/>
        </a:p>
      </dsp:txBody>
      <dsp:txXfrm>
        <a:off x="1027587" y="2962711"/>
        <a:ext cx="2862581" cy="683737"/>
      </dsp:txXfrm>
    </dsp:sp>
    <dsp:sp modelId="{DC4C3990-D436-487B-B290-732A443AAC14}">
      <dsp:nvSpPr>
        <dsp:cNvPr id="0" name=""/>
        <dsp:cNvSpPr/>
      </dsp:nvSpPr>
      <dsp:spPr>
        <a:xfrm rot="5400000">
          <a:off x="2395328" y="373127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1988174"/>
                <a:satOff val="11528"/>
                <a:lumOff val="6807"/>
                <a:alphaOff val="0"/>
                <a:shade val="45000"/>
                <a:satMod val="155000"/>
              </a:schemeClr>
            </a:gs>
            <a:gs pos="60000">
              <a:schemeClr val="accent4">
                <a:hueOff val="-1988174"/>
                <a:satOff val="11528"/>
                <a:lumOff val="6807"/>
                <a:alphaOff val="0"/>
                <a:shade val="95000"/>
                <a:satMod val="150000"/>
              </a:schemeClr>
            </a:gs>
            <a:gs pos="100000">
              <a:schemeClr val="accent4">
                <a:hueOff val="-1988174"/>
                <a:satOff val="11528"/>
                <a:lumOff val="6807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1A91F2-689C-45EA-87FE-F1C8393F4B53}">
      <dsp:nvSpPr>
        <dsp:cNvPr id="0" name=""/>
        <dsp:cNvSpPr/>
      </dsp:nvSpPr>
      <dsp:spPr>
        <a:xfrm>
          <a:off x="1006315" y="3921919"/>
          <a:ext cx="2905125" cy="7262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1756138"/>
              <a:satOff val="13434"/>
              <a:lumOff val="170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Typically has its own set of business rules and configuration that must be set up and managed.</a:t>
          </a:r>
          <a:endParaRPr lang="en-US" sz="1200" kern="1200" dirty="0"/>
        </a:p>
      </dsp:txBody>
      <dsp:txXfrm>
        <a:off x="1027587" y="3943191"/>
        <a:ext cx="2862581" cy="683737"/>
      </dsp:txXfrm>
    </dsp:sp>
    <dsp:sp modelId="{80735774-71F2-4383-AE44-FD15B3AD8CCD}">
      <dsp:nvSpPr>
        <dsp:cNvPr id="0" name=""/>
        <dsp:cNvSpPr/>
      </dsp:nvSpPr>
      <dsp:spPr>
        <a:xfrm>
          <a:off x="4318158" y="0"/>
          <a:ext cx="2905125" cy="7262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RFgen</a:t>
          </a:r>
          <a:endParaRPr lang="en-US" sz="2400" kern="1200" dirty="0"/>
        </a:p>
      </dsp:txBody>
      <dsp:txXfrm>
        <a:off x="4339430" y="21272"/>
        <a:ext cx="2862581" cy="683737"/>
      </dsp:txXfrm>
    </dsp:sp>
    <dsp:sp modelId="{8FD7B9CE-1654-414D-A555-A498F660D767}">
      <dsp:nvSpPr>
        <dsp:cNvPr id="0" name=""/>
        <dsp:cNvSpPr/>
      </dsp:nvSpPr>
      <dsp:spPr>
        <a:xfrm rot="5400000">
          <a:off x="5707171" y="789831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2650899"/>
                <a:satOff val="15370"/>
                <a:lumOff val="9075"/>
                <a:alphaOff val="0"/>
                <a:shade val="45000"/>
                <a:satMod val="155000"/>
              </a:schemeClr>
            </a:gs>
            <a:gs pos="60000">
              <a:schemeClr val="accent4">
                <a:hueOff val="-2650899"/>
                <a:satOff val="15370"/>
                <a:lumOff val="9075"/>
                <a:alphaOff val="0"/>
                <a:shade val="95000"/>
                <a:satMod val="150000"/>
              </a:schemeClr>
            </a:gs>
            <a:gs pos="100000">
              <a:schemeClr val="accent4">
                <a:hueOff val="-2650899"/>
                <a:satOff val="15370"/>
                <a:lumOff val="9075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F7943D-A52B-4664-9402-F43899EA7710}">
      <dsp:nvSpPr>
        <dsp:cNvPr id="0" name=""/>
        <dsp:cNvSpPr/>
      </dsp:nvSpPr>
      <dsp:spPr>
        <a:xfrm>
          <a:off x="4318158" y="980479"/>
          <a:ext cx="2905125" cy="72628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2341517"/>
              <a:satOff val="17913"/>
              <a:lumOff val="22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An add-on mobile data collection software solution to the ERP.</a:t>
          </a:r>
          <a:endParaRPr lang="en-US" sz="1200" kern="1200" dirty="0"/>
        </a:p>
      </dsp:txBody>
      <dsp:txXfrm>
        <a:off x="4339430" y="1001751"/>
        <a:ext cx="2862581" cy="683737"/>
      </dsp:txXfrm>
    </dsp:sp>
    <dsp:sp modelId="{65075BFF-0F62-451C-ADC1-B5D31676F71A}">
      <dsp:nvSpPr>
        <dsp:cNvPr id="0" name=""/>
        <dsp:cNvSpPr/>
      </dsp:nvSpPr>
      <dsp:spPr>
        <a:xfrm rot="5400000">
          <a:off x="5707171" y="177031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3313624"/>
                <a:satOff val="19213"/>
                <a:lumOff val="11344"/>
                <a:alphaOff val="0"/>
                <a:shade val="45000"/>
                <a:satMod val="155000"/>
              </a:schemeClr>
            </a:gs>
            <a:gs pos="60000">
              <a:schemeClr val="accent4">
                <a:hueOff val="-3313624"/>
                <a:satOff val="19213"/>
                <a:lumOff val="11344"/>
                <a:alphaOff val="0"/>
                <a:shade val="95000"/>
                <a:satMod val="150000"/>
              </a:schemeClr>
            </a:gs>
            <a:gs pos="100000">
              <a:schemeClr val="accent4">
                <a:hueOff val="-3313624"/>
                <a:satOff val="19213"/>
                <a:lumOff val="1134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E8F7E1-D5D9-4B10-834B-D2657DD3F912}">
      <dsp:nvSpPr>
        <dsp:cNvPr id="0" name=""/>
        <dsp:cNvSpPr/>
      </dsp:nvSpPr>
      <dsp:spPr>
        <a:xfrm>
          <a:off x="4318158" y="1960959"/>
          <a:ext cx="2905125" cy="72628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2926896"/>
              <a:satOff val="22391"/>
              <a:lumOff val="284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Does </a:t>
          </a:r>
          <a:r>
            <a:rPr lang="en-US" sz="1200" b="1" kern="1200" dirty="0" smtClean="0"/>
            <a:t>not</a:t>
          </a:r>
          <a:r>
            <a:rPr lang="en-US" sz="1200" kern="1200" dirty="0" smtClean="0"/>
            <a:t> require a separate database because it processes transactions in real-time against the ERP.</a:t>
          </a:r>
          <a:endParaRPr lang="en-US" sz="1200" kern="1200" dirty="0"/>
        </a:p>
      </dsp:txBody>
      <dsp:txXfrm>
        <a:off x="4339430" y="1982231"/>
        <a:ext cx="2862581" cy="683737"/>
      </dsp:txXfrm>
    </dsp:sp>
    <dsp:sp modelId="{FD348715-A002-4A21-A32C-6A2C78C26CF9}">
      <dsp:nvSpPr>
        <dsp:cNvPr id="0" name=""/>
        <dsp:cNvSpPr/>
      </dsp:nvSpPr>
      <dsp:spPr>
        <a:xfrm rot="5400000">
          <a:off x="5707171" y="275079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3976349"/>
                <a:satOff val="23055"/>
                <a:lumOff val="13613"/>
                <a:alphaOff val="0"/>
                <a:shade val="45000"/>
                <a:satMod val="155000"/>
              </a:schemeClr>
            </a:gs>
            <a:gs pos="60000">
              <a:schemeClr val="accent4">
                <a:hueOff val="-3976349"/>
                <a:satOff val="23055"/>
                <a:lumOff val="13613"/>
                <a:alphaOff val="0"/>
                <a:shade val="95000"/>
                <a:satMod val="150000"/>
              </a:schemeClr>
            </a:gs>
            <a:gs pos="100000">
              <a:schemeClr val="accent4">
                <a:hueOff val="-3976349"/>
                <a:satOff val="23055"/>
                <a:lumOff val="13613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4549EA-1D90-4649-AE3E-C3F91D57CEE2}">
      <dsp:nvSpPr>
        <dsp:cNvPr id="0" name=""/>
        <dsp:cNvSpPr/>
      </dsp:nvSpPr>
      <dsp:spPr>
        <a:xfrm>
          <a:off x="4318158" y="2941439"/>
          <a:ext cx="2905125" cy="72628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3512275"/>
              <a:satOff val="26869"/>
              <a:lumOff val="34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 system that extends the functionality of the ERP onto a mobile device.</a:t>
          </a:r>
          <a:endParaRPr lang="en-US" sz="1200" kern="1200" dirty="0"/>
        </a:p>
      </dsp:txBody>
      <dsp:txXfrm>
        <a:off x="4339430" y="2962711"/>
        <a:ext cx="2862581" cy="683737"/>
      </dsp:txXfrm>
    </dsp:sp>
    <dsp:sp modelId="{3DCB95A1-BFC2-4C9C-AABC-5AF251B0F63F}">
      <dsp:nvSpPr>
        <dsp:cNvPr id="0" name=""/>
        <dsp:cNvSpPr/>
      </dsp:nvSpPr>
      <dsp:spPr>
        <a:xfrm rot="5400000">
          <a:off x="5707171" y="373127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3F1938-A8D9-487D-ACBF-FEACFA71C7C8}">
      <dsp:nvSpPr>
        <dsp:cNvPr id="0" name=""/>
        <dsp:cNvSpPr/>
      </dsp:nvSpPr>
      <dsp:spPr>
        <a:xfrm>
          <a:off x="4318158" y="3921919"/>
          <a:ext cx="2905125" cy="72628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4097654"/>
              <a:satOff val="31347"/>
              <a:lumOff val="398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 solution that utilizes the data </a:t>
          </a:r>
          <a:r>
            <a:rPr lang="en-US" sz="1200" b="1" u="none" kern="1200" dirty="0" smtClean="0"/>
            <a:t>and</a:t>
          </a:r>
          <a:r>
            <a:rPr lang="en-US" sz="1200" kern="1200" dirty="0" smtClean="0"/>
            <a:t> business rules already setup in the ERP.</a:t>
          </a:r>
          <a:endParaRPr lang="en-US" sz="1200" kern="1200" dirty="0"/>
        </a:p>
      </dsp:txBody>
      <dsp:txXfrm>
        <a:off x="4339430" y="3943191"/>
        <a:ext cx="2862581" cy="6837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85E96-5C11-414E-AC79-31F45C6782FB}">
      <dsp:nvSpPr>
        <dsp:cNvPr id="0" name=""/>
        <dsp:cNvSpPr/>
      </dsp:nvSpPr>
      <dsp:spPr>
        <a:xfrm>
          <a:off x="2021824" y="210289"/>
          <a:ext cx="3258256" cy="4155939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48390F-7875-45F4-8B5D-4EB5AB2A97EE}">
      <dsp:nvSpPr>
        <dsp:cNvPr id="0" name=""/>
        <dsp:cNvSpPr/>
      </dsp:nvSpPr>
      <dsp:spPr>
        <a:xfrm>
          <a:off x="2152155" y="801937"/>
          <a:ext cx="2508857" cy="2139228"/>
        </a:xfrm>
        <a:prstGeom prst="rect">
          <a:avLst/>
        </a:prstGeom>
        <a:noFill/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RFgen Software designs, implements and deploys mobile and wireless software, and open source supply chain solutions for automated data collection. </a:t>
          </a:r>
          <a:endParaRPr lang="en-US" sz="1500" b="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52155" y="801937"/>
        <a:ext cx="2508857" cy="2139228"/>
      </dsp:txXfrm>
    </dsp:sp>
    <dsp:sp modelId="{32D88031-770B-442B-93FE-E97232F020B8}">
      <dsp:nvSpPr>
        <dsp:cNvPr id="0" name=""/>
        <dsp:cNvSpPr/>
      </dsp:nvSpPr>
      <dsp:spPr>
        <a:xfrm>
          <a:off x="4777107" y="2492"/>
          <a:ext cx="1005948" cy="100594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F6A046-6648-4C6F-8068-8B6105670C85}">
      <dsp:nvSpPr>
        <dsp:cNvPr id="0" name=""/>
        <dsp:cNvSpPr/>
      </dsp:nvSpPr>
      <dsp:spPr>
        <a:xfrm>
          <a:off x="5783056" y="2492"/>
          <a:ext cx="1262917" cy="1005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25400" rIns="508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itchFamily="34" charset="0"/>
              <a:cs typeface="Arial" pitchFamily="34" charset="0"/>
            </a:rPr>
            <a:t>Barcoding</a:t>
          </a:r>
          <a:endParaRPr lang="en-US" sz="2900" kern="1200" dirty="0"/>
        </a:p>
      </dsp:txBody>
      <dsp:txXfrm>
        <a:off x="5783056" y="2492"/>
        <a:ext cx="1262917" cy="1005948"/>
      </dsp:txXfrm>
    </dsp:sp>
    <dsp:sp modelId="{C2628DE7-D222-408B-BC67-F63839306CE4}">
      <dsp:nvSpPr>
        <dsp:cNvPr id="0" name=""/>
        <dsp:cNvSpPr/>
      </dsp:nvSpPr>
      <dsp:spPr>
        <a:xfrm>
          <a:off x="4777107" y="1189511"/>
          <a:ext cx="1005948" cy="1005948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922D22-3F67-4BC2-AF51-0AA8103EA9F7}">
      <dsp:nvSpPr>
        <dsp:cNvPr id="0" name=""/>
        <dsp:cNvSpPr/>
      </dsp:nvSpPr>
      <dsp:spPr>
        <a:xfrm>
          <a:off x="5783056" y="1189511"/>
          <a:ext cx="1262917" cy="1005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25400" rIns="508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itchFamily="34" charset="0"/>
              <a:cs typeface="Arial" pitchFamily="34" charset="0"/>
            </a:rPr>
            <a:t>Voice</a:t>
          </a:r>
          <a:endParaRPr lang="en-US" sz="2000" kern="1200" dirty="0">
            <a:latin typeface="Arial" pitchFamily="34" charset="0"/>
            <a:cs typeface="Arial" pitchFamily="34" charset="0"/>
          </a:endParaRPr>
        </a:p>
      </dsp:txBody>
      <dsp:txXfrm>
        <a:off x="5783056" y="1189511"/>
        <a:ext cx="1262917" cy="1005948"/>
      </dsp:txXfrm>
    </dsp:sp>
    <dsp:sp modelId="{7208C36A-3628-49DB-AC64-B8CB257A97A6}">
      <dsp:nvSpPr>
        <dsp:cNvPr id="0" name=""/>
        <dsp:cNvSpPr/>
      </dsp:nvSpPr>
      <dsp:spPr>
        <a:xfrm>
          <a:off x="4777107" y="2376530"/>
          <a:ext cx="1005948" cy="100594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E74135-317D-456A-97AA-A583118036E1}">
      <dsp:nvSpPr>
        <dsp:cNvPr id="0" name=""/>
        <dsp:cNvSpPr/>
      </dsp:nvSpPr>
      <dsp:spPr>
        <a:xfrm>
          <a:off x="5783056" y="2376530"/>
          <a:ext cx="1262917" cy="1005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25400" rIns="508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itchFamily="34" charset="0"/>
              <a:cs typeface="Arial" pitchFamily="34" charset="0"/>
            </a:rPr>
            <a:t>Roaming</a:t>
          </a:r>
          <a:endParaRPr lang="en-US" sz="3000" kern="1200" dirty="0"/>
        </a:p>
      </dsp:txBody>
      <dsp:txXfrm>
        <a:off x="5783056" y="2376530"/>
        <a:ext cx="1262917" cy="1005948"/>
      </dsp:txXfrm>
    </dsp:sp>
    <dsp:sp modelId="{FAB18A2C-599E-41C8-B290-BAAC245F958E}">
      <dsp:nvSpPr>
        <dsp:cNvPr id="0" name=""/>
        <dsp:cNvSpPr/>
      </dsp:nvSpPr>
      <dsp:spPr>
        <a:xfrm>
          <a:off x="4777107" y="3563550"/>
          <a:ext cx="1005948" cy="1005948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621A4E3-6A6A-4597-84AB-1588515EF7D9}">
      <dsp:nvSpPr>
        <dsp:cNvPr id="0" name=""/>
        <dsp:cNvSpPr/>
      </dsp:nvSpPr>
      <dsp:spPr>
        <a:xfrm>
          <a:off x="5783056" y="3563550"/>
          <a:ext cx="1262917" cy="1005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25400" rIns="508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itchFamily="34" charset="0"/>
              <a:cs typeface="Arial" pitchFamily="34" charset="0"/>
            </a:rPr>
            <a:t>Mobile</a:t>
          </a:r>
          <a:endParaRPr lang="en-US" sz="2000" kern="1200" dirty="0">
            <a:latin typeface="Arial" pitchFamily="34" charset="0"/>
            <a:cs typeface="Arial" pitchFamily="34" charset="0"/>
          </a:endParaRPr>
        </a:p>
      </dsp:txBody>
      <dsp:txXfrm>
        <a:off x="5783056" y="3563550"/>
        <a:ext cx="1262917" cy="10059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89A8F-2700-4968-9BA2-A822B673B726}">
      <dsp:nvSpPr>
        <dsp:cNvPr id="0" name=""/>
        <dsp:cNvSpPr/>
      </dsp:nvSpPr>
      <dsp:spPr>
        <a:xfrm>
          <a:off x="585752" y="201"/>
          <a:ext cx="1475764" cy="1016801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89361B-CBF3-4700-A464-2ADA00C8CE28}">
      <dsp:nvSpPr>
        <dsp:cNvPr id="0" name=""/>
        <dsp:cNvSpPr/>
      </dsp:nvSpPr>
      <dsp:spPr>
        <a:xfrm>
          <a:off x="585752" y="1017003"/>
          <a:ext cx="1475764" cy="547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Inventory Management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585752" y="1017003"/>
        <a:ext cx="1475764" cy="547508"/>
      </dsp:txXfrm>
    </dsp:sp>
    <dsp:sp modelId="{ABC1DA14-8693-4ABA-8C32-8911E8B3DB2F}">
      <dsp:nvSpPr>
        <dsp:cNvPr id="0" name=""/>
        <dsp:cNvSpPr/>
      </dsp:nvSpPr>
      <dsp:spPr>
        <a:xfrm>
          <a:off x="2209155" y="201"/>
          <a:ext cx="1475764" cy="1016801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E9B00D-9E4E-4B96-9F25-D25A5840B4DF}">
      <dsp:nvSpPr>
        <dsp:cNvPr id="0" name=""/>
        <dsp:cNvSpPr/>
      </dsp:nvSpPr>
      <dsp:spPr>
        <a:xfrm>
          <a:off x="2209155" y="1017003"/>
          <a:ext cx="1475764" cy="547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Warehouse Automation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209155" y="1017003"/>
        <a:ext cx="1475764" cy="547508"/>
      </dsp:txXfrm>
    </dsp:sp>
    <dsp:sp modelId="{3E0FAAF3-F506-494C-A924-D79C91116101}">
      <dsp:nvSpPr>
        <dsp:cNvPr id="0" name=""/>
        <dsp:cNvSpPr/>
      </dsp:nvSpPr>
      <dsp:spPr>
        <a:xfrm>
          <a:off x="585752" y="1712088"/>
          <a:ext cx="1475764" cy="1016801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C5E021-7F22-42A9-AC4E-0FDCFC5AA903}">
      <dsp:nvSpPr>
        <dsp:cNvPr id="0" name=""/>
        <dsp:cNvSpPr/>
      </dsp:nvSpPr>
      <dsp:spPr>
        <a:xfrm>
          <a:off x="585752" y="2728890"/>
          <a:ext cx="1475764" cy="547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Voice-Directed Operations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585752" y="2728890"/>
        <a:ext cx="1475764" cy="547508"/>
      </dsp:txXfrm>
    </dsp:sp>
    <dsp:sp modelId="{E6FA12F9-849E-4061-BF33-9B7D5E232629}">
      <dsp:nvSpPr>
        <dsp:cNvPr id="0" name=""/>
        <dsp:cNvSpPr/>
      </dsp:nvSpPr>
      <dsp:spPr>
        <a:xfrm>
          <a:off x="2209155" y="1712088"/>
          <a:ext cx="1475764" cy="1016801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A3FE01-51D8-47A9-A990-F3275EA62947}">
      <dsp:nvSpPr>
        <dsp:cNvPr id="0" name=""/>
        <dsp:cNvSpPr/>
      </dsp:nvSpPr>
      <dsp:spPr>
        <a:xfrm>
          <a:off x="2209155" y="2728890"/>
          <a:ext cx="1475764" cy="547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Manufacturing Operations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209155" y="2728890"/>
        <a:ext cx="1475764" cy="5475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89A8F-2700-4968-9BA2-A822B673B726}">
      <dsp:nvSpPr>
        <dsp:cNvPr id="0" name=""/>
        <dsp:cNvSpPr/>
      </dsp:nvSpPr>
      <dsp:spPr>
        <a:xfrm>
          <a:off x="906" y="158584"/>
          <a:ext cx="1438245" cy="990950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89361B-CBF3-4700-A464-2ADA00C8CE28}">
      <dsp:nvSpPr>
        <dsp:cNvPr id="0" name=""/>
        <dsp:cNvSpPr/>
      </dsp:nvSpPr>
      <dsp:spPr>
        <a:xfrm>
          <a:off x="906" y="1149535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Field Service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906" y="1149535"/>
        <a:ext cx="1438245" cy="533588"/>
      </dsp:txXfrm>
    </dsp:sp>
    <dsp:sp modelId="{ABC1DA14-8693-4ABA-8C32-8911E8B3DB2F}">
      <dsp:nvSpPr>
        <dsp:cNvPr id="0" name=""/>
        <dsp:cNvSpPr/>
      </dsp:nvSpPr>
      <dsp:spPr>
        <a:xfrm>
          <a:off x="1583036" y="158584"/>
          <a:ext cx="1438245" cy="990950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E9B00D-9E4E-4B96-9F25-D25A5840B4DF}">
      <dsp:nvSpPr>
        <dsp:cNvPr id="0" name=""/>
        <dsp:cNvSpPr/>
      </dsp:nvSpPr>
      <dsp:spPr>
        <a:xfrm>
          <a:off x="1583036" y="1149535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Freight Yard Operations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1583036" y="1149535"/>
        <a:ext cx="1438245" cy="533588"/>
      </dsp:txXfrm>
    </dsp:sp>
    <dsp:sp modelId="{3E0FAAF3-F506-494C-A924-D79C91116101}">
      <dsp:nvSpPr>
        <dsp:cNvPr id="0" name=""/>
        <dsp:cNvSpPr/>
      </dsp:nvSpPr>
      <dsp:spPr>
        <a:xfrm>
          <a:off x="3165166" y="158584"/>
          <a:ext cx="1438245" cy="990950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C5E021-7F22-42A9-AC4E-0FDCFC5AA903}">
      <dsp:nvSpPr>
        <dsp:cNvPr id="0" name=""/>
        <dsp:cNvSpPr/>
      </dsp:nvSpPr>
      <dsp:spPr>
        <a:xfrm>
          <a:off x="3165166" y="1149535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Remote Inventory Management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3165166" y="1149535"/>
        <a:ext cx="1438245" cy="533588"/>
      </dsp:txXfrm>
    </dsp:sp>
    <dsp:sp modelId="{E6FA12F9-849E-4061-BF33-9B7D5E232629}">
      <dsp:nvSpPr>
        <dsp:cNvPr id="0" name=""/>
        <dsp:cNvSpPr/>
      </dsp:nvSpPr>
      <dsp:spPr>
        <a:xfrm>
          <a:off x="906" y="1826949"/>
          <a:ext cx="1438245" cy="990950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A3FE01-51D8-47A9-A990-F3275EA62947}">
      <dsp:nvSpPr>
        <dsp:cNvPr id="0" name=""/>
        <dsp:cNvSpPr/>
      </dsp:nvSpPr>
      <dsp:spPr>
        <a:xfrm>
          <a:off x="906" y="2817900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Direct Store Deliver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906" y="2817900"/>
        <a:ext cx="1438245" cy="533588"/>
      </dsp:txXfrm>
    </dsp:sp>
    <dsp:sp modelId="{F930CECD-82F9-4C6B-B58A-317E1D62BEFB}">
      <dsp:nvSpPr>
        <dsp:cNvPr id="0" name=""/>
        <dsp:cNvSpPr/>
      </dsp:nvSpPr>
      <dsp:spPr>
        <a:xfrm>
          <a:off x="1583036" y="1826949"/>
          <a:ext cx="1438245" cy="990950"/>
        </a:xfrm>
        <a:prstGeom prst="round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0E36B-6766-4D09-80DD-BD889F4C4B4D}">
      <dsp:nvSpPr>
        <dsp:cNvPr id="0" name=""/>
        <dsp:cNvSpPr/>
      </dsp:nvSpPr>
      <dsp:spPr>
        <a:xfrm>
          <a:off x="1583036" y="2817900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Transportation and Logistics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1583036" y="2817900"/>
        <a:ext cx="1438245" cy="533588"/>
      </dsp:txXfrm>
    </dsp:sp>
    <dsp:sp modelId="{02A8E3FC-BC99-4F2B-84D2-9DF6AEFBC1D4}">
      <dsp:nvSpPr>
        <dsp:cNvPr id="0" name=""/>
        <dsp:cNvSpPr/>
      </dsp:nvSpPr>
      <dsp:spPr>
        <a:xfrm>
          <a:off x="3165166" y="1826949"/>
          <a:ext cx="1438245" cy="990950"/>
        </a:xfrm>
        <a:prstGeom prst="round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EF1019-EDBD-4E07-A03C-D81D287079CB}">
      <dsp:nvSpPr>
        <dsp:cNvPr id="0" name=""/>
        <dsp:cNvSpPr/>
      </dsp:nvSpPr>
      <dsp:spPr>
        <a:xfrm>
          <a:off x="3165166" y="2817900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Track and Trace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3165166" y="2817900"/>
        <a:ext cx="1438245" cy="53358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607650-5403-4E1C-967E-6840C8006895}">
      <dsp:nvSpPr>
        <dsp:cNvPr id="0" name=""/>
        <dsp:cNvSpPr/>
      </dsp:nvSpPr>
      <dsp:spPr>
        <a:xfrm>
          <a:off x="3857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Aerospace &amp; Defense</a:t>
          </a:r>
          <a:endParaRPr lang="en-US" sz="1200" kern="1200" dirty="0"/>
        </a:p>
      </dsp:txBody>
      <dsp:txXfrm>
        <a:off x="3857" y="31339"/>
        <a:ext cx="1478756" cy="414760"/>
      </dsp:txXfrm>
    </dsp:sp>
    <dsp:sp modelId="{473FF3B6-4160-4522-AF27-524C4840DE13}">
      <dsp:nvSpPr>
        <dsp:cNvPr id="0" name=""/>
        <dsp:cNvSpPr/>
      </dsp:nvSpPr>
      <dsp:spPr>
        <a:xfrm>
          <a:off x="3857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857" y="446100"/>
        <a:ext cx="1478756" cy="1251719"/>
      </dsp:txXfrm>
    </dsp:sp>
    <dsp:sp modelId="{CC9D9F02-FF04-4DA6-A921-B7719859B4B6}">
      <dsp:nvSpPr>
        <dsp:cNvPr id="0" name=""/>
        <dsp:cNvSpPr/>
      </dsp:nvSpPr>
      <dsp:spPr>
        <a:xfrm>
          <a:off x="1689639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Automotive</a:t>
          </a:r>
          <a:endParaRPr lang="en-US" sz="1200" kern="1200" dirty="0"/>
        </a:p>
      </dsp:txBody>
      <dsp:txXfrm>
        <a:off x="1689639" y="31339"/>
        <a:ext cx="1478756" cy="414760"/>
      </dsp:txXfrm>
    </dsp:sp>
    <dsp:sp modelId="{54A99BF3-E04E-4B64-B691-96A3CE019FF5}">
      <dsp:nvSpPr>
        <dsp:cNvPr id="0" name=""/>
        <dsp:cNvSpPr/>
      </dsp:nvSpPr>
      <dsp:spPr>
        <a:xfrm>
          <a:off x="1689639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1689639" y="446100"/>
        <a:ext cx="1478756" cy="1251719"/>
      </dsp:txXfrm>
    </dsp:sp>
    <dsp:sp modelId="{7F6A08CF-7F43-4A3C-854F-67099293548B}">
      <dsp:nvSpPr>
        <dsp:cNvPr id="0" name=""/>
        <dsp:cNvSpPr/>
      </dsp:nvSpPr>
      <dsp:spPr>
        <a:xfrm>
          <a:off x="3375421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Consumer Packaged Goods</a:t>
          </a:r>
          <a:endParaRPr lang="en-US" sz="1200" kern="1200" dirty="0"/>
        </a:p>
      </dsp:txBody>
      <dsp:txXfrm>
        <a:off x="3375421" y="31339"/>
        <a:ext cx="1478756" cy="414760"/>
      </dsp:txXfrm>
    </dsp:sp>
    <dsp:sp modelId="{59DB6707-AEB4-4728-AFF0-9291535DD36A}">
      <dsp:nvSpPr>
        <dsp:cNvPr id="0" name=""/>
        <dsp:cNvSpPr/>
      </dsp:nvSpPr>
      <dsp:spPr>
        <a:xfrm>
          <a:off x="3375421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375421" y="446100"/>
        <a:ext cx="1478756" cy="1251719"/>
      </dsp:txXfrm>
    </dsp:sp>
    <dsp:sp modelId="{39C93B27-CC4D-4500-96FC-CEB7AE21746D}">
      <dsp:nvSpPr>
        <dsp:cNvPr id="0" name=""/>
        <dsp:cNvSpPr/>
      </dsp:nvSpPr>
      <dsp:spPr>
        <a:xfrm>
          <a:off x="5061204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Electronics</a:t>
          </a:r>
          <a:endParaRPr lang="en-US" sz="1200" kern="1200" dirty="0"/>
        </a:p>
      </dsp:txBody>
      <dsp:txXfrm>
        <a:off x="5061204" y="31339"/>
        <a:ext cx="1478756" cy="414760"/>
      </dsp:txXfrm>
    </dsp:sp>
    <dsp:sp modelId="{761F8FFB-ECA3-4DED-94EE-5EFCAD96242A}">
      <dsp:nvSpPr>
        <dsp:cNvPr id="0" name=""/>
        <dsp:cNvSpPr/>
      </dsp:nvSpPr>
      <dsp:spPr>
        <a:xfrm>
          <a:off x="5061204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39533-4FB9-4B2B-8795-C311EBA8BF9C}">
      <dsp:nvSpPr>
        <dsp:cNvPr id="0" name=""/>
        <dsp:cNvSpPr/>
      </dsp:nvSpPr>
      <dsp:spPr>
        <a:xfrm>
          <a:off x="6746986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Engineering &amp; Construction</a:t>
          </a:r>
          <a:endParaRPr lang="en-US" sz="1200" kern="1200" dirty="0"/>
        </a:p>
      </dsp:txBody>
      <dsp:txXfrm>
        <a:off x="6746986" y="31339"/>
        <a:ext cx="1478756" cy="414760"/>
      </dsp:txXfrm>
    </dsp:sp>
    <dsp:sp modelId="{8FA10350-FD00-4F1E-B965-F58133094B0C}">
      <dsp:nvSpPr>
        <dsp:cNvPr id="0" name=""/>
        <dsp:cNvSpPr/>
      </dsp:nvSpPr>
      <dsp:spPr>
        <a:xfrm>
          <a:off x="6746986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9EA17-84E3-4F3C-8BAC-4FE9535F382E}" type="datetimeFigureOut">
              <a:rPr lang="en-US" smtClean="0"/>
              <a:t>2/19/2016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2BC43-CE81-4EF1-B032-7E9CE56D3D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Growing Business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Your business is growing and needs to increase throughput to keep from having to develop or purchase more facilities. </a:t>
            </a:r>
          </a:p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Margin Pressure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Margin pressure from competitive market forces and increased costs is causing pressures to look for savings throughout the business.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Government Regulations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Faced with changing and expanding regulatory requirements, you need to ensure compliance with ePedigree requirements, maintain tracking of lot/batch/country of origin, comply with FDA Bioterrorism Act requirements and more.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Value</a:t>
            </a:r>
            <a:r>
              <a:rPr lang="en-US" baseline="0" dirty="0" smtClean="0"/>
              <a:t> from IT</a:t>
            </a:r>
            <a:endParaRPr lang="en-US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You want to get more output from you existing IT infrastructure – without putting day-to-day operations at risk.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Traceability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You are being asked to support the Produce Traceability Initiative (PTI) to ensure complete produce traceability and support GS1 standards.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Accuracy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Providing more “perfect orders” is a top objective in enhancing customer service. To achieve this, you need to offer solutions for improving shipment accuracy and timeliness of delivery.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Scalability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You’re evaluating processes to keep pace with the growth of your online business and find a solution to address the line item order fulfillment business amid a changing mix of product shipments.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Customer Service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Your business continues to look for ways to provide competitive differentiators and customer service offerings.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2BC43-CE81-4EF1-B032-7E9CE56D3D0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69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2BC43-CE81-4EF1-B032-7E9CE56D3D0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681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RFgen can not only work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Android and iOS devices, but we also work with older technologies using Windows Mobile, Windows CE, and Telnet.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haven’t run into any device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RFgen couldn’t run on, but if we do we will get that device running </a:t>
            </a:r>
            <a:r>
              <a:rPr lang="en-US" sz="1200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n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charge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2BC43-CE81-4EF1-B032-7E9CE56D3D0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084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E03565-FBD3-4EF1-858C-FAF25403540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RFgen is simple to implement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Typical implementation time is 4-6 weeks.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2BC43-CE81-4EF1-B032-7E9CE56D3D0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72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 Engravers implemented the following transactions: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 to Production Order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 From Production Order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 Queue by Worker</a:t>
            </a:r>
          </a:p>
          <a:p>
            <a:pPr defTabSz="88879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1CCE7-08D8-40FA-9650-F4541F0CBDE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70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have a mobile</a:t>
            </a:r>
            <a:r>
              <a:rPr lang="en-US" baseline="0" dirty="0" smtClean="0"/>
              <a:t> workforce, RFgen’s mobile data validation and processing against JD Edwards gives you multiple options to meet your requirements including:</a:t>
            </a:r>
          </a:p>
          <a:p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Direct connect, where you have a direct connection to your RFgen server via a 3G/4G device or smart phone.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Connect on demand, which allows you to collect transactions in a disconnected mode and then send those transactions to the RFgen server at your convenience.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Batch on and offline, which is a hybrid of direct connect and connect on demand.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r>
              <a:rPr lang="en-US" baseline="0" dirty="0" smtClean="0"/>
              <a:t>There are endless mobile worker possibilities.  Things like:</a:t>
            </a:r>
          </a:p>
          <a:p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Proof of delivery signature capture, where you might have your own delivery fleet.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Mobile field service that allows you to track your parts inventory and transact against repair or service orders.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Sales order creation and customer service applications for your mobile sales force.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Asset tracking and warranty tracking for assets that may be in offsite locations.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2BC43-CE81-4EF1-B032-7E9CE56D3D0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4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57"/>
            <a:ext cx="9144000" cy="1987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0100" y="2778125"/>
            <a:ext cx="7772400" cy="1470025"/>
          </a:xfrm>
        </p:spPr>
        <p:txBody>
          <a:bodyPr anchor="ctr">
            <a:normAutofit/>
          </a:bodyPr>
          <a:lstStyle>
            <a:lvl1pPr>
              <a:defRPr sz="4000" baseline="0"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9067" y="4457700"/>
            <a:ext cx="6400800" cy="13335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735D5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67275" y="1662376"/>
            <a:ext cx="4267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34050" y="1452310"/>
            <a:ext cx="3352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459" y="1463308"/>
            <a:ext cx="1778816" cy="39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06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>
            <a:normAutofit/>
          </a:bodyPr>
          <a:lstStyle>
            <a:lvl1pPr algn="l">
              <a:defRPr sz="3600" b="1"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>
              <a:buClr>
                <a:srgbClr val="002060"/>
              </a:buClr>
              <a:defRPr/>
            </a:lvl2pPr>
            <a:lvl5pPr>
              <a:buClr>
                <a:srgbClr val="002060"/>
              </a:buClr>
              <a:defRPr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0300" y="657860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1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3438525"/>
            <a:ext cx="7772400" cy="1362075"/>
          </a:xfrm>
        </p:spPr>
        <p:txBody>
          <a:bodyPr anchor="t"/>
          <a:lstStyle>
            <a:lvl1pPr algn="l">
              <a:defRPr sz="4000" b="1" cap="none" baseline="0"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0" y="19177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5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buClr>
                <a:srgbClr val="002060"/>
              </a:buClr>
              <a:defRPr sz="2400"/>
            </a:lvl2pPr>
            <a:lvl3pPr>
              <a:defRPr sz="2000"/>
            </a:lvl3pPr>
            <a:lvl4pPr>
              <a:defRPr sz="1800"/>
            </a:lvl4pPr>
            <a:lvl5pPr>
              <a:buClr>
                <a:srgbClr val="002060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buClr>
                <a:srgbClr val="002060"/>
              </a:buClr>
              <a:defRPr sz="2400"/>
            </a:lvl2pPr>
            <a:lvl3pPr>
              <a:defRPr sz="2000"/>
            </a:lvl3pPr>
            <a:lvl4pPr>
              <a:defRPr sz="1800"/>
            </a:lvl4pPr>
            <a:lvl5pPr>
              <a:buClr>
                <a:srgbClr val="002060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6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buClr>
                <a:srgbClr val="002060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buClr>
                <a:srgbClr val="00206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buClr>
                <a:srgbClr val="002060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buClr>
                <a:srgbClr val="00206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53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0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67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text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13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673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85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240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2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" y="5845175"/>
            <a:ext cx="9144000" cy="11620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0300" y="657860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" y="0"/>
            <a:ext cx="9143920" cy="162398"/>
          </a:xfrm>
          <a:prstGeom prst="rect">
            <a:avLst/>
          </a:prstGeom>
          <a:solidFill>
            <a:srgbClr val="9C0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0" y="6143393"/>
            <a:ext cx="1074283" cy="36598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781800" y="6143393"/>
            <a:ext cx="1524000" cy="6384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80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</p:sldLayoutIdLst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rgbClr val="00206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bg2">
            <a:lumMod val="25000"/>
          </a:schemeClr>
        </a:buClr>
        <a:buFont typeface="Arial" pitchFamily="34" charset="0"/>
        <a:buChar char="»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̶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2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bg2">
            <a:lumMod val="2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png"/><Relationship Id="rId117" Type="http://schemas.openxmlformats.org/officeDocument/2006/relationships/image" Target="../media/image137.jpg"/><Relationship Id="rId21" Type="http://schemas.openxmlformats.org/officeDocument/2006/relationships/image" Target="../media/image41.jpe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63" Type="http://schemas.openxmlformats.org/officeDocument/2006/relationships/image" Target="../media/image83.png"/><Relationship Id="rId68" Type="http://schemas.openxmlformats.org/officeDocument/2006/relationships/image" Target="../media/image88.png"/><Relationship Id="rId84" Type="http://schemas.openxmlformats.org/officeDocument/2006/relationships/image" Target="../media/image104.gif"/><Relationship Id="rId89" Type="http://schemas.openxmlformats.org/officeDocument/2006/relationships/image" Target="../media/image109.png"/><Relationship Id="rId112" Type="http://schemas.openxmlformats.org/officeDocument/2006/relationships/image" Target="../media/image132.gif"/><Relationship Id="rId133" Type="http://schemas.openxmlformats.org/officeDocument/2006/relationships/image" Target="../media/image153.png"/><Relationship Id="rId138" Type="http://schemas.openxmlformats.org/officeDocument/2006/relationships/image" Target="../media/image158.jpeg"/><Relationship Id="rId16" Type="http://schemas.microsoft.com/office/2007/relationships/diagramDrawing" Target="../diagrams/drawing11.xml"/><Relationship Id="rId107" Type="http://schemas.openxmlformats.org/officeDocument/2006/relationships/image" Target="../media/image127.png"/><Relationship Id="rId11" Type="http://schemas.microsoft.com/office/2007/relationships/diagramDrawing" Target="../diagrams/drawing10.xml"/><Relationship Id="rId32" Type="http://schemas.openxmlformats.org/officeDocument/2006/relationships/image" Target="../media/image52.jpeg"/><Relationship Id="rId37" Type="http://schemas.openxmlformats.org/officeDocument/2006/relationships/image" Target="../media/image57.jpeg"/><Relationship Id="rId53" Type="http://schemas.openxmlformats.org/officeDocument/2006/relationships/image" Target="../media/image73.jpeg"/><Relationship Id="rId58" Type="http://schemas.openxmlformats.org/officeDocument/2006/relationships/image" Target="../media/image78.png"/><Relationship Id="rId74" Type="http://schemas.openxmlformats.org/officeDocument/2006/relationships/image" Target="../media/image94.png"/><Relationship Id="rId79" Type="http://schemas.openxmlformats.org/officeDocument/2006/relationships/image" Target="../media/image99.png"/><Relationship Id="rId102" Type="http://schemas.openxmlformats.org/officeDocument/2006/relationships/image" Target="../media/image122.png"/><Relationship Id="rId123" Type="http://schemas.openxmlformats.org/officeDocument/2006/relationships/image" Target="../media/image143.jpeg"/><Relationship Id="rId128" Type="http://schemas.openxmlformats.org/officeDocument/2006/relationships/image" Target="../media/image148.jpeg"/><Relationship Id="rId5" Type="http://schemas.openxmlformats.org/officeDocument/2006/relationships/diagramColors" Target="../diagrams/colors9.xml"/><Relationship Id="rId90" Type="http://schemas.openxmlformats.org/officeDocument/2006/relationships/image" Target="../media/image110.png"/><Relationship Id="rId95" Type="http://schemas.openxmlformats.org/officeDocument/2006/relationships/image" Target="../media/image115.png"/><Relationship Id="rId22" Type="http://schemas.openxmlformats.org/officeDocument/2006/relationships/image" Target="../media/image42.jpeg"/><Relationship Id="rId27" Type="http://schemas.openxmlformats.org/officeDocument/2006/relationships/image" Target="../media/image47.gif"/><Relationship Id="rId43" Type="http://schemas.openxmlformats.org/officeDocument/2006/relationships/image" Target="../media/image63.jpeg"/><Relationship Id="rId48" Type="http://schemas.openxmlformats.org/officeDocument/2006/relationships/image" Target="../media/image68.jpeg"/><Relationship Id="rId64" Type="http://schemas.openxmlformats.org/officeDocument/2006/relationships/image" Target="../media/image84.png"/><Relationship Id="rId69" Type="http://schemas.openxmlformats.org/officeDocument/2006/relationships/image" Target="../media/image89.png"/><Relationship Id="rId113" Type="http://schemas.openxmlformats.org/officeDocument/2006/relationships/image" Target="../media/image133.jpeg"/><Relationship Id="rId118" Type="http://schemas.openxmlformats.org/officeDocument/2006/relationships/image" Target="../media/image138.png"/><Relationship Id="rId134" Type="http://schemas.openxmlformats.org/officeDocument/2006/relationships/image" Target="../media/image154.png"/><Relationship Id="rId139" Type="http://schemas.openxmlformats.org/officeDocument/2006/relationships/image" Target="../media/image159.png"/><Relationship Id="rId8" Type="http://schemas.openxmlformats.org/officeDocument/2006/relationships/diagramLayout" Target="../diagrams/layout10.xml"/><Relationship Id="rId51" Type="http://schemas.openxmlformats.org/officeDocument/2006/relationships/image" Target="../media/image71.jpg"/><Relationship Id="rId72" Type="http://schemas.openxmlformats.org/officeDocument/2006/relationships/image" Target="../media/image92.png"/><Relationship Id="rId80" Type="http://schemas.openxmlformats.org/officeDocument/2006/relationships/image" Target="../media/image100.jpeg"/><Relationship Id="rId85" Type="http://schemas.openxmlformats.org/officeDocument/2006/relationships/image" Target="../media/image105.jpeg"/><Relationship Id="rId93" Type="http://schemas.openxmlformats.org/officeDocument/2006/relationships/image" Target="../media/image113.jpeg"/><Relationship Id="rId98" Type="http://schemas.openxmlformats.org/officeDocument/2006/relationships/image" Target="../media/image118.gif"/><Relationship Id="rId121" Type="http://schemas.openxmlformats.org/officeDocument/2006/relationships/image" Target="../media/image141.jpeg"/><Relationship Id="rId142" Type="http://schemas.openxmlformats.org/officeDocument/2006/relationships/image" Target="../media/image162.jpeg"/><Relationship Id="rId3" Type="http://schemas.openxmlformats.org/officeDocument/2006/relationships/diagramLayout" Target="../diagrams/layout9.xml"/><Relationship Id="rId12" Type="http://schemas.openxmlformats.org/officeDocument/2006/relationships/diagramData" Target="../diagrams/data11.xml"/><Relationship Id="rId17" Type="http://schemas.openxmlformats.org/officeDocument/2006/relationships/image" Target="../media/image37.jpg"/><Relationship Id="rId25" Type="http://schemas.openxmlformats.org/officeDocument/2006/relationships/image" Target="../media/image45.jpeg"/><Relationship Id="rId33" Type="http://schemas.openxmlformats.org/officeDocument/2006/relationships/image" Target="../media/image53.jpeg"/><Relationship Id="rId38" Type="http://schemas.openxmlformats.org/officeDocument/2006/relationships/image" Target="../media/image58.jpeg"/><Relationship Id="rId46" Type="http://schemas.openxmlformats.org/officeDocument/2006/relationships/image" Target="../media/image66.png"/><Relationship Id="rId59" Type="http://schemas.openxmlformats.org/officeDocument/2006/relationships/image" Target="../media/image79.png"/><Relationship Id="rId67" Type="http://schemas.openxmlformats.org/officeDocument/2006/relationships/image" Target="../media/image87.jpeg"/><Relationship Id="rId103" Type="http://schemas.openxmlformats.org/officeDocument/2006/relationships/image" Target="../media/image123.png"/><Relationship Id="rId108" Type="http://schemas.openxmlformats.org/officeDocument/2006/relationships/image" Target="../media/image128.png"/><Relationship Id="rId116" Type="http://schemas.openxmlformats.org/officeDocument/2006/relationships/image" Target="../media/image136.jpeg"/><Relationship Id="rId124" Type="http://schemas.openxmlformats.org/officeDocument/2006/relationships/image" Target="../media/image144.gif"/><Relationship Id="rId129" Type="http://schemas.openxmlformats.org/officeDocument/2006/relationships/image" Target="../media/image149.jpeg"/><Relationship Id="rId137" Type="http://schemas.openxmlformats.org/officeDocument/2006/relationships/image" Target="../media/image157.png"/><Relationship Id="rId20" Type="http://schemas.openxmlformats.org/officeDocument/2006/relationships/image" Target="../media/image40.jpeg"/><Relationship Id="rId41" Type="http://schemas.openxmlformats.org/officeDocument/2006/relationships/image" Target="../media/image61.png"/><Relationship Id="rId54" Type="http://schemas.openxmlformats.org/officeDocument/2006/relationships/image" Target="../media/image74.jpeg"/><Relationship Id="rId62" Type="http://schemas.openxmlformats.org/officeDocument/2006/relationships/image" Target="../media/image82.png"/><Relationship Id="rId70" Type="http://schemas.openxmlformats.org/officeDocument/2006/relationships/image" Target="../media/image90.png"/><Relationship Id="rId75" Type="http://schemas.openxmlformats.org/officeDocument/2006/relationships/image" Target="../media/image95.emf"/><Relationship Id="rId83" Type="http://schemas.openxmlformats.org/officeDocument/2006/relationships/image" Target="../media/image103.gif"/><Relationship Id="rId88" Type="http://schemas.openxmlformats.org/officeDocument/2006/relationships/image" Target="../media/image108.jpeg"/><Relationship Id="rId91" Type="http://schemas.openxmlformats.org/officeDocument/2006/relationships/image" Target="../media/image111.png"/><Relationship Id="rId96" Type="http://schemas.openxmlformats.org/officeDocument/2006/relationships/image" Target="../media/image116.jpeg"/><Relationship Id="rId111" Type="http://schemas.openxmlformats.org/officeDocument/2006/relationships/image" Target="../media/image131.png"/><Relationship Id="rId132" Type="http://schemas.openxmlformats.org/officeDocument/2006/relationships/image" Target="../media/image152.png"/><Relationship Id="rId140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5" Type="http://schemas.openxmlformats.org/officeDocument/2006/relationships/diagramColors" Target="../diagrams/colors11.xml"/><Relationship Id="rId23" Type="http://schemas.openxmlformats.org/officeDocument/2006/relationships/image" Target="../media/image43.png"/><Relationship Id="rId28" Type="http://schemas.openxmlformats.org/officeDocument/2006/relationships/image" Target="../media/image48.jpeg"/><Relationship Id="rId36" Type="http://schemas.openxmlformats.org/officeDocument/2006/relationships/image" Target="../media/image56.png"/><Relationship Id="rId49" Type="http://schemas.openxmlformats.org/officeDocument/2006/relationships/image" Target="../media/image69.png"/><Relationship Id="rId57" Type="http://schemas.openxmlformats.org/officeDocument/2006/relationships/image" Target="../media/image77.png"/><Relationship Id="rId106" Type="http://schemas.openxmlformats.org/officeDocument/2006/relationships/image" Target="../media/image126.jpeg"/><Relationship Id="rId114" Type="http://schemas.openxmlformats.org/officeDocument/2006/relationships/image" Target="../media/image134.jpeg"/><Relationship Id="rId119" Type="http://schemas.openxmlformats.org/officeDocument/2006/relationships/image" Target="../media/image139.png"/><Relationship Id="rId127" Type="http://schemas.openxmlformats.org/officeDocument/2006/relationships/image" Target="../media/image147.jpg"/><Relationship Id="rId10" Type="http://schemas.openxmlformats.org/officeDocument/2006/relationships/diagramColors" Target="../diagrams/colors10.xml"/><Relationship Id="rId31" Type="http://schemas.openxmlformats.org/officeDocument/2006/relationships/image" Target="../media/image51.png"/><Relationship Id="rId44" Type="http://schemas.openxmlformats.org/officeDocument/2006/relationships/image" Target="../media/image64.png"/><Relationship Id="rId52" Type="http://schemas.openxmlformats.org/officeDocument/2006/relationships/image" Target="../media/image72.gif"/><Relationship Id="rId60" Type="http://schemas.openxmlformats.org/officeDocument/2006/relationships/image" Target="../media/image80.jpeg"/><Relationship Id="rId65" Type="http://schemas.openxmlformats.org/officeDocument/2006/relationships/image" Target="../media/image85.png"/><Relationship Id="rId73" Type="http://schemas.openxmlformats.org/officeDocument/2006/relationships/image" Target="../media/image93.png"/><Relationship Id="rId78" Type="http://schemas.openxmlformats.org/officeDocument/2006/relationships/image" Target="../media/image98.jpg"/><Relationship Id="rId81" Type="http://schemas.openxmlformats.org/officeDocument/2006/relationships/image" Target="../media/image101.png"/><Relationship Id="rId86" Type="http://schemas.openxmlformats.org/officeDocument/2006/relationships/image" Target="../media/image106.jpeg"/><Relationship Id="rId94" Type="http://schemas.openxmlformats.org/officeDocument/2006/relationships/image" Target="../media/image114.png"/><Relationship Id="rId99" Type="http://schemas.openxmlformats.org/officeDocument/2006/relationships/image" Target="../media/image119.png"/><Relationship Id="rId101" Type="http://schemas.openxmlformats.org/officeDocument/2006/relationships/image" Target="../media/image121.png"/><Relationship Id="rId122" Type="http://schemas.openxmlformats.org/officeDocument/2006/relationships/image" Target="../media/image142.gif"/><Relationship Id="rId130" Type="http://schemas.openxmlformats.org/officeDocument/2006/relationships/image" Target="../media/image150.png"/><Relationship Id="rId135" Type="http://schemas.openxmlformats.org/officeDocument/2006/relationships/image" Target="../media/image155.jpeg"/><Relationship Id="rId143" Type="http://schemas.openxmlformats.org/officeDocument/2006/relationships/image" Target="../media/image163.gif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Relationship Id="rId13" Type="http://schemas.openxmlformats.org/officeDocument/2006/relationships/diagramLayout" Target="../diagrams/layout11.xml"/><Relationship Id="rId18" Type="http://schemas.openxmlformats.org/officeDocument/2006/relationships/image" Target="../media/image38.jpeg"/><Relationship Id="rId39" Type="http://schemas.openxmlformats.org/officeDocument/2006/relationships/image" Target="../media/image59.jpeg"/><Relationship Id="rId109" Type="http://schemas.openxmlformats.org/officeDocument/2006/relationships/image" Target="../media/image129.png"/><Relationship Id="rId34" Type="http://schemas.openxmlformats.org/officeDocument/2006/relationships/image" Target="../media/image54.jpg"/><Relationship Id="rId50" Type="http://schemas.openxmlformats.org/officeDocument/2006/relationships/image" Target="../media/image70.png"/><Relationship Id="rId55" Type="http://schemas.openxmlformats.org/officeDocument/2006/relationships/image" Target="../media/image75.gif"/><Relationship Id="rId76" Type="http://schemas.openxmlformats.org/officeDocument/2006/relationships/image" Target="../media/image96.emf"/><Relationship Id="rId97" Type="http://schemas.openxmlformats.org/officeDocument/2006/relationships/image" Target="../media/image117.png"/><Relationship Id="rId104" Type="http://schemas.openxmlformats.org/officeDocument/2006/relationships/image" Target="../media/image124.png"/><Relationship Id="rId120" Type="http://schemas.openxmlformats.org/officeDocument/2006/relationships/image" Target="../media/image140.png"/><Relationship Id="rId125" Type="http://schemas.openxmlformats.org/officeDocument/2006/relationships/image" Target="../media/image145.jpeg"/><Relationship Id="rId141" Type="http://schemas.openxmlformats.org/officeDocument/2006/relationships/image" Target="../media/image161.jpeg"/><Relationship Id="rId7" Type="http://schemas.openxmlformats.org/officeDocument/2006/relationships/diagramData" Target="../diagrams/data10.xml"/><Relationship Id="rId71" Type="http://schemas.openxmlformats.org/officeDocument/2006/relationships/image" Target="../media/image91.jpeg"/><Relationship Id="rId92" Type="http://schemas.openxmlformats.org/officeDocument/2006/relationships/image" Target="../media/image112.jpg"/><Relationship Id="rId2" Type="http://schemas.openxmlformats.org/officeDocument/2006/relationships/diagramData" Target="../diagrams/data9.xml"/><Relationship Id="rId29" Type="http://schemas.openxmlformats.org/officeDocument/2006/relationships/image" Target="../media/image49.png"/><Relationship Id="rId24" Type="http://schemas.openxmlformats.org/officeDocument/2006/relationships/image" Target="../media/image44.jpeg"/><Relationship Id="rId40" Type="http://schemas.openxmlformats.org/officeDocument/2006/relationships/image" Target="../media/image60.png"/><Relationship Id="rId45" Type="http://schemas.openxmlformats.org/officeDocument/2006/relationships/image" Target="../media/image65.jpeg"/><Relationship Id="rId66" Type="http://schemas.openxmlformats.org/officeDocument/2006/relationships/image" Target="../media/image86.gif"/><Relationship Id="rId87" Type="http://schemas.openxmlformats.org/officeDocument/2006/relationships/image" Target="../media/image107.png"/><Relationship Id="rId110" Type="http://schemas.openxmlformats.org/officeDocument/2006/relationships/image" Target="../media/image130.jpeg"/><Relationship Id="rId115" Type="http://schemas.openxmlformats.org/officeDocument/2006/relationships/image" Target="../media/image135.png"/><Relationship Id="rId131" Type="http://schemas.openxmlformats.org/officeDocument/2006/relationships/image" Target="../media/image151.jpeg"/><Relationship Id="rId136" Type="http://schemas.openxmlformats.org/officeDocument/2006/relationships/image" Target="../media/image156.png"/><Relationship Id="rId61" Type="http://schemas.openxmlformats.org/officeDocument/2006/relationships/image" Target="../media/image81.jpeg"/><Relationship Id="rId82" Type="http://schemas.openxmlformats.org/officeDocument/2006/relationships/image" Target="../media/image102.png"/><Relationship Id="rId19" Type="http://schemas.openxmlformats.org/officeDocument/2006/relationships/image" Target="../media/image39.png"/><Relationship Id="rId14" Type="http://schemas.openxmlformats.org/officeDocument/2006/relationships/diagramQuickStyle" Target="../diagrams/quickStyle11.xml"/><Relationship Id="rId30" Type="http://schemas.openxmlformats.org/officeDocument/2006/relationships/image" Target="../media/image50.jpeg"/><Relationship Id="rId35" Type="http://schemas.openxmlformats.org/officeDocument/2006/relationships/image" Target="../media/image55.jpeg"/><Relationship Id="rId56" Type="http://schemas.openxmlformats.org/officeDocument/2006/relationships/image" Target="../media/image76.png"/><Relationship Id="rId77" Type="http://schemas.openxmlformats.org/officeDocument/2006/relationships/image" Target="../media/image97.jpg"/><Relationship Id="rId100" Type="http://schemas.openxmlformats.org/officeDocument/2006/relationships/image" Target="../media/image120.png"/><Relationship Id="rId105" Type="http://schemas.openxmlformats.org/officeDocument/2006/relationships/image" Target="../media/image125.jpeg"/><Relationship Id="rId126" Type="http://schemas.openxmlformats.org/officeDocument/2006/relationships/image" Target="../media/image1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jpeg"/><Relationship Id="rId3" Type="http://schemas.openxmlformats.org/officeDocument/2006/relationships/image" Target="../media/image169.png"/><Relationship Id="rId7" Type="http://schemas.openxmlformats.org/officeDocument/2006/relationships/image" Target="../media/image173.jpg"/><Relationship Id="rId12" Type="http://schemas.openxmlformats.org/officeDocument/2006/relationships/image" Target="../media/image178.png"/><Relationship Id="rId17" Type="http://schemas.openxmlformats.org/officeDocument/2006/relationships/image" Target="../media/image181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jp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0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jpg"/><Relationship Id="rId1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182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86.gif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1.png"/><Relationship Id="rId4" Type="http://schemas.openxmlformats.org/officeDocument/2006/relationships/image" Target="../media/image19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199.png"/><Relationship Id="rId7" Type="http://schemas.openxmlformats.org/officeDocument/2006/relationships/diagramColors" Target="../diagrams/colors17.xml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13" Type="http://schemas.openxmlformats.org/officeDocument/2006/relationships/diagramLayout" Target="../diagrams/layout21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12" Type="http://schemas.openxmlformats.org/officeDocument/2006/relationships/diagramData" Target="../diagrams/data21.xml"/><Relationship Id="rId2" Type="http://schemas.openxmlformats.org/officeDocument/2006/relationships/diagramData" Target="../diagrams/data19.xml"/><Relationship Id="rId16" Type="http://schemas.microsoft.com/office/2007/relationships/diagramDrawing" Target="../diagrams/drawing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5" Type="http://schemas.openxmlformats.org/officeDocument/2006/relationships/diagramColors" Target="../diagrams/colors21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Relationship Id="rId14" Type="http://schemas.openxmlformats.org/officeDocument/2006/relationships/diagramQuickStyle" Target="../diagrams/quickStyl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microsoft.com/office/2007/relationships/hdphoto" Target="../media/hdphoto2.wdp"/><Relationship Id="rId4" Type="http://schemas.openxmlformats.org/officeDocument/2006/relationships/image" Target="../media/image22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3107905"/>
            <a:ext cx="7962900" cy="1470025"/>
          </a:xfrm>
        </p:spPr>
        <p:txBody>
          <a:bodyPr>
            <a:noAutofit/>
          </a:bodyPr>
          <a:lstStyle/>
          <a:p>
            <a:r>
              <a:rPr lang="en-US" sz="3600" dirty="0" smtClean="0"/>
              <a:t>An Introduction to RFgen Mobile Foundations for SAP Business One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067" y="4847440"/>
            <a:ext cx="6400800" cy="1333500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Presented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by: </a:t>
            </a:r>
          </a:p>
          <a:p>
            <a:pPr>
              <a:defRPr/>
            </a:pP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Sales Consultant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3900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RFgen Different than a WMS?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512739"/>
              </p:ext>
            </p:extLst>
          </p:nvPr>
        </p:nvGraphicFramePr>
        <p:xfrm>
          <a:off x="457200" y="1219199"/>
          <a:ext cx="8229600" cy="4648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25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4514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The RFgen </a:t>
            </a:r>
            <a:r>
              <a:rPr lang="en-US" sz="3600" b="1" dirty="0">
                <a:latin typeface="Arial" pitchFamily="34" charset="0"/>
                <a:cs typeface="Arial" pitchFamily="34" charset="0"/>
              </a:rPr>
              <a:t>Mobile 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Framework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0947264"/>
              </p:ext>
            </p:extLst>
          </p:nvPr>
        </p:nvGraphicFramePr>
        <p:xfrm>
          <a:off x="0" y="1245189"/>
          <a:ext cx="9067799" cy="4571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755" y="4493187"/>
            <a:ext cx="521099" cy="5210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481" y="4496836"/>
            <a:ext cx="521099" cy="5210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26" y="4491888"/>
            <a:ext cx="533220" cy="53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66272" y="1104231"/>
            <a:ext cx="4972928" cy="445837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b="1" dirty="0" smtClean="0"/>
              <a:t>Outside the Four Walls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81000" y="1104309"/>
            <a:ext cx="3485272" cy="445829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b="1" dirty="0" smtClean="0"/>
              <a:t>Inside the Four Walls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RFgen Used?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805884"/>
              </p:ext>
            </p:extLst>
          </p:nvPr>
        </p:nvGraphicFramePr>
        <p:xfrm>
          <a:off x="0" y="2126576"/>
          <a:ext cx="4270672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132689"/>
              </p:ext>
            </p:extLst>
          </p:nvPr>
        </p:nvGraphicFramePr>
        <p:xfrm>
          <a:off x="3994542" y="1994104"/>
          <a:ext cx="4604318" cy="3510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0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5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0" y="5793058"/>
            <a:ext cx="91440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2,800+ Sites | 25</a:t>
            </a:r>
            <a:r>
              <a:rPr lang="en-US" sz="3000" dirty="0"/>
              <a:t>+ </a:t>
            </a:r>
            <a:r>
              <a:rPr lang="en-US" sz="3000" dirty="0" smtClean="0"/>
              <a:t>Industries | 35+ Countries</a:t>
            </a:r>
            <a:endParaRPr lang="en-US" sz="30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2002411"/>
              </p:ext>
            </p:extLst>
          </p:nvPr>
        </p:nvGraphicFramePr>
        <p:xfrm>
          <a:off x="457200" y="937840"/>
          <a:ext cx="8229600" cy="172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1388513"/>
              </p:ext>
            </p:extLst>
          </p:nvPr>
        </p:nvGraphicFramePr>
        <p:xfrm>
          <a:off x="454852" y="2792468"/>
          <a:ext cx="8229600" cy="172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0963496"/>
              </p:ext>
            </p:extLst>
          </p:nvPr>
        </p:nvGraphicFramePr>
        <p:xfrm>
          <a:off x="452504" y="4618960"/>
          <a:ext cx="8229600" cy="172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" y="1817390"/>
            <a:ext cx="1428741" cy="2829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0" y="2091010"/>
            <a:ext cx="894930" cy="1386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7" y="1541246"/>
            <a:ext cx="826986" cy="414271"/>
          </a:xfrm>
          <a:prstGeom prst="rect">
            <a:avLst/>
          </a:prstGeom>
        </p:spPr>
      </p:pic>
      <p:pic>
        <p:nvPicPr>
          <p:cNvPr id="10" name="Picture 2" descr="https://encrypted-tbn0.gstatic.com/images?q=tbn:ANd9GcQRdZKkIeiAywGPCBy6rE34h3YXo115kf3vy-nMfQH7yr1SbSup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271" y="1656582"/>
            <a:ext cx="547975" cy="18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6" y="1441407"/>
            <a:ext cx="1341143" cy="1952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4" y="2286019"/>
            <a:ext cx="1233845" cy="2503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72" y="2447329"/>
            <a:ext cx="1015088" cy="12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720" y="1466850"/>
            <a:ext cx="389646" cy="3248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68" y="2272166"/>
            <a:ext cx="292855" cy="2928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75" y="2039012"/>
            <a:ext cx="899053" cy="185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83" y="1484747"/>
            <a:ext cx="747315" cy="1817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53" y="2213767"/>
            <a:ext cx="740168" cy="116799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515" y="2344942"/>
            <a:ext cx="677236" cy="241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911" y="1847047"/>
            <a:ext cx="974368" cy="24625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925" y="1682757"/>
            <a:ext cx="712269" cy="205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MelaleucaLogo.jpg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482388" y="2351852"/>
            <a:ext cx="782054" cy="204144"/>
          </a:xfrm>
          <a:prstGeom prst="rect">
            <a:avLst/>
          </a:prstGeom>
        </p:spPr>
      </p:pic>
      <p:pic>
        <p:nvPicPr>
          <p:cNvPr id="35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918" y="1463363"/>
            <a:ext cx="1006211" cy="1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93" y="1926134"/>
            <a:ext cx="336345" cy="3363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85" y="1962010"/>
            <a:ext cx="307005" cy="2645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4002654" y="1665983"/>
            <a:ext cx="1133554" cy="268856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31" y="2004428"/>
            <a:ext cx="346309" cy="17975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603" y="2090408"/>
            <a:ext cx="546050" cy="17941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12" y="2354150"/>
            <a:ext cx="645888" cy="157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1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6031744" y="1695525"/>
            <a:ext cx="944256" cy="306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29" y="1476547"/>
            <a:ext cx="538726" cy="146925"/>
          </a:xfrm>
          <a:prstGeom prst="rect">
            <a:avLst/>
          </a:prstGeom>
        </p:spPr>
      </p:pic>
      <p:pic>
        <p:nvPicPr>
          <p:cNvPr id="45" name="Picture 76"/>
          <p:cNvPicPr>
            <a:picLocks noChangeAspect="1" noChangeArrowheads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6333210" y="2361378"/>
            <a:ext cx="607558" cy="139792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62" y="2120049"/>
            <a:ext cx="639386" cy="1171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46" y="1681050"/>
            <a:ext cx="346530" cy="34653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95" y="1466850"/>
            <a:ext cx="580908" cy="19299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70" y="2209858"/>
            <a:ext cx="561556" cy="20868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928" y="1918182"/>
            <a:ext cx="484109" cy="26168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9" y="1551872"/>
            <a:ext cx="699546" cy="31916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708" y="1417247"/>
            <a:ext cx="487966" cy="223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681" y="2424127"/>
            <a:ext cx="1307055" cy="17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930" y="1889270"/>
            <a:ext cx="622238" cy="31803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71" y="1753181"/>
            <a:ext cx="391421" cy="171676"/>
          </a:xfrm>
          <a:prstGeom prst="rect">
            <a:avLst/>
          </a:prstGeom>
        </p:spPr>
      </p:pic>
      <p:pic>
        <p:nvPicPr>
          <p:cNvPr id="63" name="Picture 62" descr="https://encrypted-tbn0.google.com/images?q=tbn:ANd9GcQy7m_V0wPRymgLm8WE-hfpazDdgVze3NyOp8t4qBYdDb20TeDU1Q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0" y="3340351"/>
            <a:ext cx="627256" cy="21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68" y="4141201"/>
            <a:ext cx="388103" cy="18618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10" y="2232819"/>
            <a:ext cx="503465" cy="166144"/>
          </a:xfrm>
          <a:prstGeom prst="rect">
            <a:avLst/>
          </a:prstGeom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308" y="1449576"/>
            <a:ext cx="380930" cy="183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/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50" y="4243542"/>
            <a:ext cx="1355880" cy="20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58" cstate="print"/>
          <a:srcRect/>
          <a:stretch>
            <a:fillRect/>
          </a:stretch>
        </p:blipFill>
        <p:spPr bwMode="auto">
          <a:xfrm>
            <a:off x="1438087" y="3302857"/>
            <a:ext cx="470860" cy="348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71"/>
          <p:cNvPicPr>
            <a:picLocks noChangeAspect="1" noChangeArrowheads="1"/>
          </p:cNvPicPr>
          <p:nvPr/>
        </p:nvPicPr>
        <p:blipFill>
          <a:blip r:embed="rId59" cstate="print"/>
          <a:srcRect/>
          <a:stretch>
            <a:fillRect/>
          </a:stretch>
        </p:blipFill>
        <p:spPr bwMode="auto">
          <a:xfrm>
            <a:off x="1019882" y="3322350"/>
            <a:ext cx="390022" cy="3002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3" name="Picture 72" descr="https://encrypted-tbn2.google.com/images?q=tbn:ANd9GcTGRlqqLedCXxuAJfSx55irPJZmumSJABs3IoMY1rYzHxmLeOzd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13" y="3297385"/>
            <a:ext cx="388957" cy="32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269" y="3711055"/>
            <a:ext cx="605905" cy="19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sllogo.gif"/>
          <p:cNvPicPr>
            <a:picLocks noChangeAspect="1"/>
          </p:cNvPicPr>
          <p:nvPr/>
        </p:nvPicPr>
        <p:blipFill>
          <a:blip r:embed="rId62" cstate="print"/>
          <a:srcRect/>
          <a:stretch>
            <a:fillRect/>
          </a:stretch>
        </p:blipFill>
        <p:spPr bwMode="auto">
          <a:xfrm>
            <a:off x="512517" y="3682819"/>
            <a:ext cx="616946" cy="246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68"/>
          <p:cNvPicPr>
            <a:picLocks noChangeAspect="1" noChangeArrowheads="1"/>
          </p:cNvPicPr>
          <p:nvPr/>
        </p:nvPicPr>
        <p:blipFill>
          <a:blip r:embed="rId63" cstate="print"/>
          <a:srcRect/>
          <a:stretch>
            <a:fillRect/>
          </a:stretch>
        </p:blipFill>
        <p:spPr bwMode="auto">
          <a:xfrm>
            <a:off x="1395912" y="3972121"/>
            <a:ext cx="523126" cy="26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97" y="4110037"/>
            <a:ext cx="418091" cy="23517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013" y="3799286"/>
            <a:ext cx="897738" cy="23817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90" y="4034173"/>
            <a:ext cx="399710" cy="39971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333" y="3292063"/>
            <a:ext cx="697148" cy="31128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922" y="3582074"/>
            <a:ext cx="491626" cy="18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38" y="3571499"/>
            <a:ext cx="829248" cy="2135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715" y="3777569"/>
            <a:ext cx="551321" cy="330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772" y="3327790"/>
            <a:ext cx="536029" cy="236997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95" y="3933999"/>
            <a:ext cx="573509" cy="14813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35" y="3895476"/>
            <a:ext cx="557523" cy="196968"/>
          </a:xfrm>
          <a:prstGeom prst="rect">
            <a:avLst/>
          </a:prstGeom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068" y="3339684"/>
            <a:ext cx="617645" cy="18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/>
          <p:cNvPicPr>
            <a:picLocks noChangeAspect="1" noChangeArrowheads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27" y="3577620"/>
            <a:ext cx="748537" cy="187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84"/>
          <p:cNvPicPr>
            <a:picLocks noChangeAspect="1" noChangeArrowheads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079" y="3570837"/>
            <a:ext cx="600001" cy="211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61" y="3321472"/>
            <a:ext cx="484745" cy="1817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62" y="3313299"/>
            <a:ext cx="667690" cy="20030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7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572" y="3330451"/>
            <a:ext cx="753695" cy="15325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45" y="4013724"/>
            <a:ext cx="799472" cy="187305"/>
          </a:xfrm>
          <a:prstGeom prst="rect">
            <a:avLst/>
          </a:prstGeom>
        </p:spPr>
      </p:pic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668" y="3275434"/>
            <a:ext cx="363225" cy="255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01" y="3585590"/>
            <a:ext cx="570798" cy="92205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8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62" y="4218429"/>
            <a:ext cx="620104" cy="19508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8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62" y="3875663"/>
            <a:ext cx="450195" cy="14046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8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00" y="3848731"/>
            <a:ext cx="293784" cy="2009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37" y="4117965"/>
            <a:ext cx="391284" cy="31603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161" y="3605866"/>
            <a:ext cx="562928" cy="23643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671" y="3663213"/>
            <a:ext cx="567641" cy="161330"/>
          </a:xfrm>
          <a:prstGeom prst="rect">
            <a:avLst/>
          </a:prstGeom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8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60" y="4115092"/>
            <a:ext cx="438494" cy="333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77" y="4235080"/>
            <a:ext cx="971186" cy="24279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53" y="4181043"/>
            <a:ext cx="833205" cy="6753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14" y="3606253"/>
            <a:ext cx="614516" cy="15801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35" y="3779900"/>
            <a:ext cx="519138" cy="1931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58" y="3752659"/>
            <a:ext cx="697484" cy="1637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586" y="4259698"/>
            <a:ext cx="594649" cy="14029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02" y="4029082"/>
            <a:ext cx="476391" cy="187021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9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70" y="5797209"/>
            <a:ext cx="399608" cy="432909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9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4" y="5193323"/>
            <a:ext cx="640331" cy="281612"/>
          </a:xfrm>
          <a:prstGeom prst="rect">
            <a:avLst/>
          </a:prstGeom>
        </p:spPr>
      </p:pic>
      <p:pic>
        <p:nvPicPr>
          <p:cNvPr id="105" name="Picture 6"/>
          <p:cNvPicPr>
            <a:picLocks noChangeAspect="1" noChangeArrowheads="1"/>
          </p:cNvPicPr>
          <p:nvPr/>
        </p:nvPicPr>
        <p:blipFill>
          <a:blip r:embed="rId9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3" y="5809825"/>
            <a:ext cx="753789" cy="1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1"/>
          <p:cNvPicPr>
            <a:picLocks noChangeAspect="1" noChangeArrowheads="1"/>
          </p:cNvPicPr>
          <p:nvPr/>
        </p:nvPicPr>
        <p:blipFill>
          <a:blip r:embed="rId100"/>
          <a:srcRect/>
          <a:stretch>
            <a:fillRect/>
          </a:stretch>
        </p:blipFill>
        <p:spPr bwMode="auto">
          <a:xfrm>
            <a:off x="491872" y="6046130"/>
            <a:ext cx="920747" cy="214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0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4" y="5608885"/>
            <a:ext cx="559932" cy="14195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 noChangeArrowheads="1"/>
          </p:cNvPicPr>
          <p:nvPr/>
        </p:nvPicPr>
        <p:blipFill>
          <a:blip r:embed="rId102" cstate="print"/>
          <a:srcRect/>
          <a:stretch>
            <a:fillRect/>
          </a:stretch>
        </p:blipFill>
        <p:spPr bwMode="auto">
          <a:xfrm>
            <a:off x="643594" y="5107853"/>
            <a:ext cx="325499" cy="38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12" y="5525827"/>
            <a:ext cx="601193" cy="286283"/>
          </a:xfrm>
          <a:prstGeom prst="rect">
            <a:avLst/>
          </a:prstGeom>
        </p:spPr>
      </p:pic>
      <p:pic>
        <p:nvPicPr>
          <p:cNvPr id="111" name="Picture 2"/>
          <p:cNvPicPr>
            <a:picLocks noChangeAspect="1" noChangeArrowheads="1"/>
          </p:cNvPicPr>
          <p:nvPr/>
        </p:nvPicPr>
        <p:blipFill>
          <a:blip r:embed="rId10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911" y="5639436"/>
            <a:ext cx="345704" cy="35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0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59" y="5458090"/>
            <a:ext cx="569842" cy="120521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0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64" y="5109399"/>
            <a:ext cx="688207" cy="282167"/>
          </a:xfrm>
          <a:prstGeom prst="rect">
            <a:avLst/>
          </a:prstGeom>
        </p:spPr>
      </p:pic>
      <p:pic>
        <p:nvPicPr>
          <p:cNvPr id="115" name="Picture 2"/>
          <p:cNvPicPr>
            <a:picLocks noChangeAspect="1" noChangeArrowheads="1"/>
          </p:cNvPicPr>
          <p:nvPr/>
        </p:nvPicPr>
        <p:blipFill>
          <a:blip r:embed="rId10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92" y="5656261"/>
            <a:ext cx="351359" cy="386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3"/>
          <p:cNvPicPr>
            <a:picLocks noChangeAspect="1" noChangeArrowheads="1"/>
          </p:cNvPicPr>
          <p:nvPr/>
        </p:nvPicPr>
        <p:blipFill>
          <a:blip r:embed="rId108" cstate="print"/>
          <a:srcRect/>
          <a:stretch>
            <a:fillRect/>
          </a:stretch>
        </p:blipFill>
        <p:spPr bwMode="auto">
          <a:xfrm>
            <a:off x="2207693" y="5423421"/>
            <a:ext cx="599710" cy="18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" name="Picture 116" descr="Procurity.png"/>
          <p:cNvPicPr>
            <a:picLocks noChangeAspect="1"/>
          </p:cNvPicPr>
          <p:nvPr/>
        </p:nvPicPr>
        <p:blipFill>
          <a:blip r:embed="rId109" cstate="print"/>
          <a:srcRect/>
          <a:stretch>
            <a:fillRect/>
          </a:stretch>
        </p:blipFill>
        <p:spPr bwMode="auto">
          <a:xfrm>
            <a:off x="2152964" y="6046130"/>
            <a:ext cx="594245" cy="20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240" y="5166326"/>
            <a:ext cx="749437" cy="160594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12" y="6058330"/>
            <a:ext cx="667690" cy="206376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78" y="5711509"/>
            <a:ext cx="303495" cy="251902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1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62" y="5178317"/>
            <a:ext cx="690461" cy="21495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1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38" y="5196797"/>
            <a:ext cx="486435" cy="431712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372" y="6053948"/>
            <a:ext cx="581094" cy="129403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35" y="2299379"/>
            <a:ext cx="591724" cy="282671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1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259" y="5469332"/>
            <a:ext cx="782514" cy="168541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736" y="5840803"/>
            <a:ext cx="833542" cy="555695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31" y="5711509"/>
            <a:ext cx="636342" cy="183914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1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43" y="5735058"/>
            <a:ext cx="562689" cy="145787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1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449" y="5150172"/>
            <a:ext cx="1311536" cy="148641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5" y="5323398"/>
            <a:ext cx="288826" cy="319931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1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987" y="5899425"/>
            <a:ext cx="958135" cy="177095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30" y="5310402"/>
            <a:ext cx="342032" cy="339750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 noChangeArrowheads="1"/>
          </p:cNvPicPr>
          <p:nvPr/>
        </p:nvPicPr>
        <p:blipFill>
          <a:blip r:embed="rId1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666" y="5708736"/>
            <a:ext cx="585502" cy="143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" name="Picture 11"/>
          <p:cNvPicPr>
            <a:picLocks noChangeAspect="1" noChangeArrowheads="1"/>
          </p:cNvPicPr>
          <p:nvPr/>
        </p:nvPicPr>
        <p:blipFill>
          <a:blip r:embed="rId126" cstate="print"/>
          <a:srcRect/>
          <a:stretch>
            <a:fillRect/>
          </a:stretch>
        </p:blipFill>
        <p:spPr bwMode="auto">
          <a:xfrm>
            <a:off x="3850372" y="5716060"/>
            <a:ext cx="752725" cy="20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1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65" y="6083709"/>
            <a:ext cx="1409813" cy="180232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1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055" y="5312630"/>
            <a:ext cx="487167" cy="365375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1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18" y="5886541"/>
            <a:ext cx="254244" cy="254244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 noChangeArrowheads="1"/>
          </p:cNvPicPr>
          <p:nvPr/>
        </p:nvPicPr>
        <p:blipFill>
          <a:blip r:embed="rId1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97" y="5174949"/>
            <a:ext cx="667690" cy="180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1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901" y="5874318"/>
            <a:ext cx="423026" cy="218516"/>
          </a:xfrm>
          <a:prstGeom prst="rect">
            <a:avLst/>
          </a:prstGeom>
        </p:spPr>
      </p:pic>
      <p:pic>
        <p:nvPicPr>
          <p:cNvPr id="145" name="Picture 3"/>
          <p:cNvPicPr>
            <a:picLocks noChangeAspect="1" noChangeArrowheads="1"/>
          </p:cNvPicPr>
          <p:nvPr/>
        </p:nvPicPr>
        <p:blipFill>
          <a:blip r:embed="rId1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991" y="5651356"/>
            <a:ext cx="361186" cy="21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5"/>
          <p:cNvPicPr>
            <a:picLocks noChangeAspect="1" noChangeArrowheads="1"/>
          </p:cNvPicPr>
          <p:nvPr/>
        </p:nvPicPr>
        <p:blipFill>
          <a:blip r:embed="rId1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97" y="5150172"/>
            <a:ext cx="640101" cy="2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Picture 147"/>
          <p:cNvPicPr>
            <a:picLocks noChangeAspect="1" noChangeArrowheads="1"/>
          </p:cNvPicPr>
          <p:nvPr/>
        </p:nvPicPr>
        <p:blipFill>
          <a:blip r:embed="rId134" cstate="print"/>
          <a:srcRect/>
          <a:stretch>
            <a:fillRect/>
          </a:stretch>
        </p:blipFill>
        <p:spPr bwMode="auto">
          <a:xfrm>
            <a:off x="7791635" y="5658605"/>
            <a:ext cx="241482" cy="18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1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85" y="6061605"/>
            <a:ext cx="728389" cy="218516"/>
          </a:xfrm>
          <a:prstGeom prst="rect">
            <a:avLst/>
          </a:prstGeom>
        </p:spPr>
      </p:pic>
      <p:pic>
        <p:nvPicPr>
          <p:cNvPr id="150" name="Picture 2"/>
          <p:cNvPicPr>
            <a:picLocks noChangeAspect="1" noChangeArrowheads="1"/>
          </p:cNvPicPr>
          <p:nvPr/>
        </p:nvPicPr>
        <p:blipFill>
          <a:blip r:embed="rId136" cstate="print"/>
          <a:srcRect/>
          <a:stretch>
            <a:fillRect/>
          </a:stretch>
        </p:blipFill>
        <p:spPr bwMode="auto">
          <a:xfrm>
            <a:off x="7975663" y="5422946"/>
            <a:ext cx="596311" cy="20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1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697" y="5358648"/>
            <a:ext cx="566465" cy="260575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059" y="6137767"/>
            <a:ext cx="586959" cy="116459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1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358" y="5674199"/>
            <a:ext cx="450259" cy="144035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85" y="5874318"/>
            <a:ext cx="629250" cy="1950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55" y="3972507"/>
            <a:ext cx="780072" cy="28238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19" y="3749549"/>
            <a:ext cx="509374" cy="509374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564" y="4203844"/>
            <a:ext cx="864963" cy="166923"/>
          </a:xfrm>
          <a:prstGeom prst="rect">
            <a:avLst/>
          </a:prstGeom>
        </p:spPr>
      </p:pic>
      <p:sp>
        <p:nvSpPr>
          <p:cNvPr id="13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48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438525"/>
            <a:ext cx="7620000" cy="1362075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RFgen Mobile Foundations For SAP Business One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14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4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RFgen Mobile Foundations </a:t>
            </a:r>
            <a:r>
              <a:rPr lang="en-US" dirty="0" smtClean="0"/>
              <a:t>for </a:t>
            </a:r>
            <a:br>
              <a:rPr lang="en-US" dirty="0" smtClean="0"/>
            </a:br>
            <a:r>
              <a:rPr lang="en-US" dirty="0" smtClean="0"/>
              <a:t>SAP Business One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284047"/>
              </p:ext>
            </p:extLst>
          </p:nvPr>
        </p:nvGraphicFramePr>
        <p:xfrm>
          <a:off x="457200" y="1535548"/>
          <a:ext cx="8229600" cy="4191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907506" y="1084976"/>
            <a:ext cx="2667000" cy="4710545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RFgen-SAP Business One Integration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53452" y="1084976"/>
            <a:ext cx="2667000" cy="4710545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230136" y="1098831"/>
            <a:ext cx="2667000" cy="47105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34" y="1219468"/>
            <a:ext cx="1200522" cy="40899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61" y="2820694"/>
            <a:ext cx="1336929" cy="1336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936" y="2974055"/>
            <a:ext cx="1085850" cy="10382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538" y="4839177"/>
            <a:ext cx="423250" cy="7558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984" y="2541315"/>
            <a:ext cx="443093" cy="8658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6069" y="3632281"/>
            <a:ext cx="420892" cy="12264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45" y="1786899"/>
            <a:ext cx="791051" cy="11766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599" y="4363326"/>
            <a:ext cx="962025" cy="7368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96" y="2661346"/>
            <a:ext cx="592481" cy="7644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53" y="3568079"/>
            <a:ext cx="977126" cy="603994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2208869" y="1840832"/>
            <a:ext cx="2099899" cy="802884"/>
          </a:xfrm>
          <a:prstGeom prst="round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Logic Integration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0" algn="ctr">
              <a:defRPr/>
            </a:pPr>
            <a:r>
              <a:rPr lang="en-US" sz="1000" b="1" kern="0" dirty="0" smtClean="0">
                <a:solidFill>
                  <a:srgbClr val="FFFFFF"/>
                </a:solidFill>
              </a:rPr>
              <a:t>SAP </a:t>
            </a:r>
            <a:r>
              <a:rPr lang="en-US" sz="1000" b="1" kern="0" dirty="0">
                <a:solidFill>
                  <a:srgbClr val="FFFFFF"/>
                </a:solidFill>
              </a:rPr>
              <a:t>B1 (DI SDK)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195013" y="4399548"/>
            <a:ext cx="2099899" cy="918408"/>
          </a:xfrm>
          <a:prstGeom prst="round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Integration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Data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Configuration Options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Real-Time Data Validation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8" name="Elbow Connector 37"/>
          <p:cNvCxnSpPr>
            <a:stCxn id="27" idx="1"/>
            <a:endCxn id="9" idx="0"/>
          </p:cNvCxnSpPr>
          <p:nvPr/>
        </p:nvCxnSpPr>
        <p:spPr>
          <a:xfrm rot="10800000" flipV="1">
            <a:off x="1746727" y="2242274"/>
            <a:ext cx="462143" cy="578420"/>
          </a:xfrm>
          <a:prstGeom prst="bentConnector2">
            <a:avLst/>
          </a:prstGeom>
          <a:ln>
            <a:bevel/>
            <a:headEnd type="triangle"/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9" idx="2"/>
            <a:endCxn id="28" idx="1"/>
          </p:cNvCxnSpPr>
          <p:nvPr/>
        </p:nvCxnSpPr>
        <p:spPr>
          <a:xfrm rot="16200000" flipH="1">
            <a:off x="1620305" y="4284043"/>
            <a:ext cx="701129" cy="448287"/>
          </a:xfrm>
          <a:prstGeom prst="bentConnector2">
            <a:avLst/>
          </a:prstGeom>
          <a:ln>
            <a:bevel/>
            <a:headEnd type="triangle"/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28" idx="3"/>
          </p:cNvCxnSpPr>
          <p:nvPr/>
        </p:nvCxnSpPr>
        <p:spPr>
          <a:xfrm flipV="1">
            <a:off x="4294912" y="4012283"/>
            <a:ext cx="500949" cy="846469"/>
          </a:xfrm>
          <a:prstGeom prst="bentConnector2">
            <a:avLst/>
          </a:prstGeom>
          <a:ln>
            <a:bevel/>
            <a:headEnd type="triangle"/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27" idx="3"/>
          </p:cNvCxnSpPr>
          <p:nvPr/>
        </p:nvCxnSpPr>
        <p:spPr>
          <a:xfrm rot="16200000" flipV="1">
            <a:off x="4191685" y="2359358"/>
            <a:ext cx="721263" cy="487095"/>
          </a:xfrm>
          <a:prstGeom prst="bentConnector2">
            <a:avLst/>
          </a:prstGeom>
          <a:ln>
            <a:bevel/>
            <a:headEnd type="triangle"/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80" y="1749117"/>
            <a:ext cx="409699" cy="81652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356095" y="1126413"/>
            <a:ext cx="1716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/>
                </a:solidFill>
              </a:rPr>
              <a:t>Devices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55" y="1236822"/>
            <a:ext cx="1550757" cy="34709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08" y="5055297"/>
            <a:ext cx="323561" cy="32356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38" y="1933076"/>
            <a:ext cx="323561" cy="32356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063" y="3708295"/>
            <a:ext cx="323561" cy="3235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832" y="3375688"/>
            <a:ext cx="353307" cy="319782"/>
          </a:xfrm>
          <a:prstGeom prst="rect">
            <a:avLst/>
          </a:prstGeom>
        </p:spPr>
      </p:pic>
      <p:sp>
        <p:nvSpPr>
          <p:cNvPr id="3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16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4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l"/>
            <a:r>
              <a:rPr lang="en-US" sz="3600" b="1" dirty="0"/>
              <a:t>RFgen Framework for </a:t>
            </a:r>
            <a:r>
              <a:rPr lang="en-US" sz="3600" b="1" dirty="0" smtClean="0"/>
              <a:t>SAP Business One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4850528"/>
              </p:ext>
            </p:extLst>
          </p:nvPr>
        </p:nvGraphicFramePr>
        <p:xfrm>
          <a:off x="457200" y="1170695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4344650" y="3322825"/>
            <a:ext cx="485930" cy="531289"/>
          </a:xfrm>
          <a:prstGeom prst="mathPlus">
            <a:avLst/>
          </a:prstGeom>
          <a:ln/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78" y="2432327"/>
            <a:ext cx="2361275" cy="1967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26" y="2430218"/>
            <a:ext cx="2361275" cy="196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1" y="4151292"/>
            <a:ext cx="2819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Operating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Windows Mobile and 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Telnet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4137"/>
            <a:ext cx="9144000" cy="26193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48874" y="4151165"/>
            <a:ext cx="30593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Machine-to-Machine (M2M)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Carousels and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Robots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more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53122" y="4151165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 Collection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Barcode Scanners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Tablets and Smartphones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Vehicle Mount Computers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Voice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RFID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More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274638"/>
            <a:ext cx="83058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206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RFgen Extends SAP B1 to Any Data Collection Device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83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0895" y="632460"/>
            <a:ext cx="2463024" cy="519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689445" y="4648200"/>
            <a:ext cx="5164468" cy="6309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91440" rIns="182880" bIns="91440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All data is validated against business data in SAP Business One.</a:t>
            </a:r>
          </a:p>
          <a:p>
            <a:pPr algn="ctr">
              <a:spcAft>
                <a:spcPts val="600"/>
              </a:spcAft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All transactions are executed using the </a:t>
            </a:r>
            <a:r>
              <a:rPr lang="en-US" sz="12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SAP Business One DI SDK.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358518" y="3171349"/>
            <a:ext cx="596761" cy="205740"/>
          </a:xfrm>
          <a:prstGeom prst="rect">
            <a:avLst/>
          </a:prstGeom>
          <a:solidFill>
            <a:srgbClr val="27292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205150" cy="69532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b="1" dirty="0" smtClean="0"/>
              <a:t>RFgen-</a:t>
            </a:r>
            <a:r>
              <a:rPr lang="en-US" dirty="0" smtClean="0"/>
              <a:t>SAP Business One</a:t>
            </a:r>
            <a:r>
              <a:rPr lang="en-US" b="1" dirty="0" smtClean="0"/>
              <a:t> Integration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07078" y="1706263"/>
            <a:ext cx="2857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70C0"/>
                </a:solidFill>
              </a:rPr>
              <a:t>SAP Business One Screen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62350" y="143302"/>
            <a:ext cx="193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70C0"/>
                </a:solidFill>
              </a:rPr>
              <a:t>RFgen on a Mobile Device</a:t>
            </a:r>
            <a:endParaRPr lang="en-US" sz="1600" b="1" dirty="0">
              <a:solidFill>
                <a:srgbClr val="0070C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44" y="2126100"/>
            <a:ext cx="5164469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303274"/>
            <a:ext cx="1247775" cy="174472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974360" y="1923431"/>
            <a:ext cx="7094827" cy="1059800"/>
            <a:chOff x="916052" y="1455542"/>
            <a:chExt cx="7094827" cy="1059800"/>
          </a:xfrm>
        </p:grpSpPr>
        <p:sp>
          <p:nvSpPr>
            <p:cNvPr id="13" name="Rectangle 12"/>
            <p:cNvSpPr/>
            <p:nvPr/>
          </p:nvSpPr>
          <p:spPr>
            <a:xfrm>
              <a:off x="916052" y="2142458"/>
              <a:ext cx="1734708" cy="372884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577C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10401" y="1455542"/>
              <a:ext cx="1000478" cy="312344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5" name="Straight Connector 14"/>
            <p:cNvCxnSpPr>
              <a:stCxn id="13" idx="3"/>
              <a:endCxn id="14" idx="1"/>
            </p:cNvCxnSpPr>
            <p:nvPr/>
          </p:nvCxnSpPr>
          <p:spPr>
            <a:xfrm flipV="1">
              <a:off x="2650760" y="1611714"/>
              <a:ext cx="4359641" cy="717186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62933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890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Agenda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4665"/>
            <a:ext cx="7848600" cy="4525963"/>
          </a:xfrm>
        </p:spPr>
        <p:txBody>
          <a:bodyPr>
            <a:normAutofit fontScale="70000" lnSpcReduction="20000"/>
          </a:bodyPr>
          <a:lstStyle/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What are the Challenges?</a:t>
            </a:r>
            <a:endParaRPr lang="en-US" sz="3100" dirty="0"/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Advantages of Automation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RFgen Software Overview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RFgen Mobile Foundations for SAP Business One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The Wireless Warehouse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How to Achieve 24/7 Continuous Operation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SAP Business One Customer Success Story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Software Demonstration</a:t>
            </a:r>
            <a:endParaRPr lang="en-US" sz="3100" dirty="0"/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Q&amp;A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75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91251" y="1402872"/>
            <a:ext cx="14726503" cy="32597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8896" y="4082633"/>
            <a:ext cx="26119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Inventory Management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Cycle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Count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Inventory Adjustments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Inventory Transfer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Location Inquiry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Item Inquiry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 Inquiry by Item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Pre-Built SAP B1 Mobile Apps Included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23936" y="4086276"/>
            <a:ext cx="2373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Sales Order Processing</a:t>
            </a:r>
          </a:p>
          <a:p>
            <a:pPr marL="285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Pick Confirm</a:t>
            </a:r>
          </a:p>
          <a:p>
            <a:pPr marL="285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Packing Slip</a:t>
            </a:r>
          </a:p>
          <a:p>
            <a:pPr marL="285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Shipping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27904" y="4080698"/>
            <a:ext cx="1772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 Processing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 Receiving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537867" y="1620750"/>
            <a:ext cx="2035597" cy="19009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CUSTOMIZE AND CREATE YOUR OWN MOBILE APPS!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89776" y="4090471"/>
            <a:ext cx="25254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Production Management</a:t>
            </a:r>
          </a:p>
          <a:p>
            <a:pPr marL="285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 Goods Issue</a:t>
            </a:r>
          </a:p>
          <a:p>
            <a:pPr marL="2857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 Receive Order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3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RFgen </a:t>
            </a:r>
            <a:r>
              <a:rPr lang="en-US" dirty="0"/>
              <a:t>Connectivity Scenarios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98" y="1125608"/>
            <a:ext cx="5722872" cy="14641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98" y="2701244"/>
            <a:ext cx="5722872" cy="14641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5588" y="1047073"/>
            <a:ext cx="533400" cy="147154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Real-Time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603583" y="2629926"/>
            <a:ext cx="533400" cy="148036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High Availability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603583" y="4242023"/>
            <a:ext cx="533400" cy="1422350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Offline Mobility</a:t>
            </a:r>
            <a:endParaRPr lang="en-US" sz="16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38988" y="2629926"/>
            <a:ext cx="7395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38988" y="4238627"/>
            <a:ext cx="739541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44000" y="1051543"/>
            <a:ext cx="7395412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63" y="4317155"/>
            <a:ext cx="5722872" cy="14641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926" y="3297173"/>
            <a:ext cx="272316" cy="272316"/>
          </a:xfrm>
          <a:prstGeom prst="rect">
            <a:avLst/>
          </a:prstGeom>
        </p:spPr>
      </p:pic>
      <p:sp>
        <p:nvSpPr>
          <p:cNvPr id="1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21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2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8962" y="496985"/>
            <a:ext cx="6181725" cy="3009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94015" y="1939595"/>
            <a:ext cx="13716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983680" y="2737733"/>
            <a:ext cx="1600200" cy="2177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56010" y="3574445"/>
            <a:ext cx="38862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Run </a:t>
            </a:r>
            <a:r>
              <a:rPr lang="en-US" sz="1600" dirty="0" smtClean="0"/>
              <a:t>RFgen </a:t>
            </a:r>
            <a:r>
              <a:rPr lang="en-US" sz="1600" dirty="0"/>
              <a:t>in your </a:t>
            </a:r>
            <a:r>
              <a:rPr lang="en-US" sz="1600" dirty="0" smtClean="0"/>
              <a:t>IT infrastructure </a:t>
            </a:r>
          </a:p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Maintain </a:t>
            </a:r>
            <a:r>
              <a:rPr lang="en-US" sz="1600" dirty="0"/>
              <a:t>complete control of your entire </a:t>
            </a:r>
            <a:r>
              <a:rPr lang="en-US" sz="1600" dirty="0" smtClean="0"/>
              <a:t>RFgen platform</a:t>
            </a:r>
            <a:endParaRPr lang="en-US" sz="1600" dirty="0"/>
          </a:p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Manage complex data, analytics, or big data sets including networks, analysis, image services, or real-time sensor </a:t>
            </a:r>
            <a:r>
              <a:rPr lang="en-US" sz="1600" dirty="0" smtClean="0"/>
              <a:t>streams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Options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998" y="850458"/>
            <a:ext cx="3376899" cy="21782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9646" y="3128169"/>
            <a:ext cx="3399949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Onsite use license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Eliminates privacy and security concerns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No capital expenditure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Annual payments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Minimizes internal IT requirements to deploy and manage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8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1" y="1450935"/>
            <a:ext cx="10338150" cy="433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Zero Footprint on SAP Business One Means Hassle-Free SAP B1 Upgrades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451019"/>
              </p:ext>
            </p:extLst>
          </p:nvPr>
        </p:nvGraphicFramePr>
        <p:xfrm>
          <a:off x="3875644" y="1571791"/>
          <a:ext cx="4648200" cy="4091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90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780" y="1450026"/>
            <a:ext cx="10412746" cy="434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 txBox="1">
            <a:spLocks noChangeArrowheads="1"/>
          </p:cNvSpPr>
          <p:nvPr/>
        </p:nvSpPr>
        <p:spPr>
          <a:xfrm>
            <a:off x="4572000" y="1675617"/>
            <a:ext cx="4111170" cy="3876524"/>
          </a:xfrm>
          <a:prstGeom prst="rect">
            <a:avLst/>
          </a:prstGeom>
          <a:solidFill>
            <a:schemeClr val="bg1">
              <a:alpha val="93000"/>
            </a:schemeClr>
          </a:solidFill>
          <a:ln w="31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Open Source Code Samples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Rapid Application Development Platform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No Cryptic Scripting Language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Uses Data Dictionary Aliases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Reusable Objects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Interactive Debugger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Built-in SQL Testing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Deploys Instantly to All Devices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RFgen Implements in Weeks, Not Months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3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You Can Do With RFgen</a:t>
            </a: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25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22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096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 smtClean="0">
                <a:solidFill>
                  <a:schemeClr val="tx2"/>
                </a:solidFill>
                <a:latin typeface="Arial" charset="0"/>
                <a:ea typeface="+mj-ea"/>
              </a:rPr>
              <a:t> 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Fast and Reliable Wireless and Mobile Data Collection</a:t>
            </a:r>
            <a:endParaRPr lang="en-US" sz="2800" b="1" dirty="0">
              <a:solidFill>
                <a:srgbClr val="9C1B3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8316" y="1470554"/>
            <a:ext cx="14726503" cy="4218530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83498415"/>
              </p:ext>
            </p:extLst>
          </p:nvPr>
        </p:nvGraphicFramePr>
        <p:xfrm>
          <a:off x="4138858" y="-48126"/>
          <a:ext cx="4547942" cy="723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257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0524" y="1410673"/>
            <a:ext cx="15087599" cy="43219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8360" y="2479119"/>
            <a:ext cx="4076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600"/>
              </a:spcAft>
              <a:buClr>
                <a:srgbClr val="002060"/>
              </a:buClr>
              <a:buSzPct val="75000"/>
              <a:buFont typeface="Arial" pitchFamily="34" charset="0"/>
              <a:buChar char="»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3600" b="1" dirty="0" smtClean="0">
                <a:solidFill>
                  <a:srgbClr val="002060"/>
                </a:solidFill>
                <a:latin typeface="+mn-lt"/>
                <a:cs typeface="Arial" pitchFamily="34" charset="0"/>
              </a:rPr>
              <a:t>On-Demand Mobile Enterprise Connectivity</a:t>
            </a:r>
            <a:endParaRPr lang="en-US" sz="2800" b="1" dirty="0">
              <a:solidFill>
                <a:srgbClr val="9C1B3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483231355"/>
              </p:ext>
            </p:extLst>
          </p:nvPr>
        </p:nvGraphicFramePr>
        <p:xfrm>
          <a:off x="564483" y="-48126"/>
          <a:ext cx="4547942" cy="723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23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7035" y="1449033"/>
            <a:ext cx="14717994" cy="4216092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5" y="949"/>
            <a:ext cx="9162184" cy="16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3600" b="1" dirty="0" smtClean="0">
                <a:solidFill>
                  <a:srgbClr val="002060"/>
                </a:solidFill>
                <a:latin typeface="+mn-lt"/>
                <a:cs typeface="Arial" pitchFamily="34" charset="0"/>
              </a:rPr>
              <a:t>High Availability Disconnected Solutions</a:t>
            </a:r>
            <a:endParaRPr lang="en-US" sz="3600" b="1" dirty="0">
              <a:solidFill>
                <a:srgbClr val="9C1B3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210940715"/>
              </p:ext>
            </p:extLst>
          </p:nvPr>
        </p:nvGraphicFramePr>
        <p:xfrm>
          <a:off x="4138858" y="-114626"/>
          <a:ext cx="4547942" cy="723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3711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SAP Business One </a:t>
            </a:r>
            <a:br>
              <a:rPr lang="en-US" dirty="0" smtClean="0"/>
            </a:br>
            <a:r>
              <a:rPr lang="en-US" dirty="0" smtClean="0"/>
              <a:t>Customer Success Story</a:t>
            </a: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29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84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Autofit/>
          </a:bodyPr>
          <a:lstStyle/>
          <a:p>
            <a:r>
              <a:rPr lang="en-US" dirty="0"/>
              <a:t>8 Challenges </a:t>
            </a:r>
            <a:r>
              <a:rPr lang="en-US" dirty="0" smtClean="0"/>
              <a:t>Solved with a Mobile </a:t>
            </a:r>
            <a:r>
              <a:rPr lang="en-US" dirty="0"/>
              <a:t>Data </a:t>
            </a:r>
            <a:r>
              <a:rPr lang="en-US" dirty="0" smtClean="0"/>
              <a:t>Collection Solution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080518"/>
              </p:ext>
            </p:extLst>
          </p:nvPr>
        </p:nvGraphicFramePr>
        <p:xfrm>
          <a:off x="-244840" y="1664368"/>
          <a:ext cx="507167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4088379"/>
              </p:ext>
            </p:extLst>
          </p:nvPr>
        </p:nvGraphicFramePr>
        <p:xfrm>
          <a:off x="3972400" y="1663118"/>
          <a:ext cx="53240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3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4" y="1518033"/>
            <a:ext cx="4002019" cy="257155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85454"/>
            <a:ext cx="4029075" cy="4004182"/>
          </a:xfr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595281"/>
            <a:ext cx="4270169" cy="4009102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bIns="91440">
            <a:normAutofit fontScale="25000" lnSpcReduction="20000"/>
          </a:bodyPr>
          <a:lstStyle/>
          <a:p>
            <a:pPr marL="115887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7200" b="1" dirty="0" smtClean="0">
                <a:latin typeface="Arial" charset="0"/>
              </a:rPr>
              <a:t>The </a:t>
            </a:r>
            <a:r>
              <a:rPr lang="en-US" sz="7200" b="1" dirty="0">
                <a:latin typeface="Arial" charset="0"/>
              </a:rPr>
              <a:t>RFgen </a:t>
            </a:r>
            <a:r>
              <a:rPr lang="en-US" sz="7200" b="1" dirty="0" smtClean="0">
                <a:latin typeface="Arial" charset="0"/>
              </a:rPr>
              <a:t>Solution:</a:t>
            </a:r>
            <a:endParaRPr lang="en-US" sz="7200" b="1" dirty="0">
              <a:latin typeface="Arial" charset="0"/>
            </a:endParaRPr>
          </a:p>
          <a:p>
            <a:pPr marL="339725" lvl="2" indent="-2254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6500" dirty="0" smtClean="0">
                <a:latin typeface="Arial" charset="0"/>
              </a:rPr>
              <a:t>Automated </a:t>
            </a:r>
            <a:r>
              <a:rPr lang="en-US" sz="6500" dirty="0">
                <a:latin typeface="Arial" charset="0"/>
              </a:rPr>
              <a:t>receiving, manufacturing and picking workflows; dramatically reducing paper-based processes.</a:t>
            </a:r>
          </a:p>
          <a:p>
            <a:pPr marL="339725" lvl="2" indent="-2254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6500" dirty="0">
                <a:latin typeface="Arial" charset="0"/>
              </a:rPr>
              <a:t>Gained greater real-time visibility into inventory for better decision making by eliminating keyboard entry of data into SAP Business One.</a:t>
            </a:r>
          </a:p>
          <a:p>
            <a:pPr marL="339725" lvl="2" indent="-2254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6500" dirty="0">
                <a:latin typeface="Arial" charset="0"/>
              </a:rPr>
              <a:t>Created an easier way to capture serial numbers on outbound shipments.</a:t>
            </a:r>
          </a:p>
          <a:p>
            <a:pPr marL="339725" lvl="2" indent="-2254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6500" dirty="0">
                <a:latin typeface="Arial" charset="0"/>
              </a:rPr>
              <a:t>Enabled them to scale and grow without adding headcount.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DA4812-B2DB-47A3-BC97-2A8BBC0345FC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264" y="253969"/>
            <a:ext cx="138633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Company: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Industry:</a:t>
            </a:r>
          </a:p>
          <a:p>
            <a:pPr algn="r"/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Application: 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Environment:</a:t>
            </a:r>
            <a:endParaRPr lang="en-US" sz="1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1691450" y="259663"/>
            <a:ext cx="4937950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Vision Engraving &amp; Routing Systems</a:t>
            </a:r>
            <a:endParaRPr lang="en-US" sz="1400" dirty="0">
              <a:latin typeface="Arial" charset="0"/>
            </a:endParaRP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Industrial and Commercial Machinery</a:t>
            </a:r>
          </a:p>
          <a:p>
            <a:r>
              <a:rPr lang="en-US" sz="1400" dirty="0" smtClean="0">
                <a:latin typeface="Arial" charset="0"/>
              </a:rPr>
              <a:t>Production Management</a:t>
            </a:r>
          </a:p>
          <a:p>
            <a:pPr>
              <a:spcAft>
                <a:spcPts val="300"/>
              </a:spcAft>
            </a:pPr>
            <a:r>
              <a:rPr lang="en-US" sz="1400" dirty="0" smtClean="0"/>
              <a:t>SAP Business One</a:t>
            </a:r>
            <a:endParaRPr lang="en-US" sz="1400" dirty="0"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674" y="3962400"/>
            <a:ext cx="4048127" cy="162723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2000" dirty="0" smtClean="0"/>
              <a:t>Vision Engraving &amp; Routing Systems manufactures computerized marking systems and accessories. </a:t>
            </a:r>
            <a:r>
              <a:rPr lang="en-US" sz="2000" dirty="0" smtClean="0">
                <a:latin typeface="Arial" charset="0"/>
              </a:rPr>
              <a:t> 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335154"/>
            <a:ext cx="2613784" cy="89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7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RFgen is a Total Solutions Provider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0356990"/>
              </p:ext>
            </p:extLst>
          </p:nvPr>
        </p:nvGraphicFramePr>
        <p:xfrm>
          <a:off x="443132" y="1150024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5969388" y="4040670"/>
            <a:ext cx="2743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8138" indent="-112713">
              <a:buFont typeface="Arial" panose="020B0604020202020204" pitchFamily="34" charset="0"/>
              <a:buChar char="•"/>
            </a:pPr>
            <a:r>
              <a:rPr lang="en-US" sz="1200" dirty="0" smtClean="0"/>
              <a:t>Certified reseller of major mobile device and hardware brands</a:t>
            </a:r>
          </a:p>
          <a:p>
            <a:pPr marL="225425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Windows, Apple iOS and Android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Single vendor accountability</a:t>
            </a:r>
            <a:endParaRPr lang="en-US" sz="1200" dirty="0"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2104" y="4990643"/>
            <a:ext cx="289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/>
              <a:t>ERP integration expertise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/>
              <a:t>Mobility and automation expertise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/>
              <a:t>Supply chain and industry expertise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381000" y="2209820"/>
            <a:ext cx="264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24/7 technical phone support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24/7 online support and resources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Classroom and online training</a:t>
            </a:r>
            <a:endParaRPr lang="en-US" sz="1200" dirty="0"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98302" y="1479033"/>
            <a:ext cx="34558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/>
              <a:t>SAP-certified integration with SAP Business One</a:t>
            </a:r>
          </a:p>
          <a:p>
            <a:pPr marL="463550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Suite of pre-built mobile apps</a:t>
            </a:r>
          </a:p>
          <a:p>
            <a:pPr marL="801688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Mobile development studio for fast and easy application development</a:t>
            </a:r>
            <a:endParaRPr lang="en-US" sz="1200" dirty="0">
              <a:latin typeface="Arial" charset="0"/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2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How [Prospect] Wins with RFgen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7092275"/>
              </p:ext>
            </p:extLst>
          </p:nvPr>
        </p:nvGraphicFramePr>
        <p:xfrm>
          <a:off x="485336" y="1223559"/>
          <a:ext cx="8153400" cy="1042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8133379"/>
              </p:ext>
            </p:extLst>
          </p:nvPr>
        </p:nvGraphicFramePr>
        <p:xfrm>
          <a:off x="495300" y="2339755"/>
          <a:ext cx="8153400" cy="1473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1860308"/>
              </p:ext>
            </p:extLst>
          </p:nvPr>
        </p:nvGraphicFramePr>
        <p:xfrm>
          <a:off x="495300" y="3828744"/>
          <a:ext cx="8153400" cy="1804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8248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Graphic spid="7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023684"/>
              </p:ext>
            </p:extLst>
          </p:nvPr>
        </p:nvGraphicFramePr>
        <p:xfrm>
          <a:off x="-1524278" y="457200"/>
          <a:ext cx="9525000" cy="574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16558" y="2255286"/>
            <a:ext cx="4267200" cy="23929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2060"/>
              </a:buClr>
              <a:buFont typeface="Arial" pitchFamily="34" charset="0"/>
              <a:buChar char="»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206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200"/>
              </a:spcAft>
              <a:buFont typeface="Arial" pitchFamily="34" charset="0"/>
              <a:buNone/>
            </a:pPr>
            <a:r>
              <a:rPr lang="en-US" sz="4200" b="1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Contact</a:t>
            </a:r>
            <a:endParaRPr lang="en-US" sz="4200" b="1" dirty="0" smtClean="0">
              <a:solidFill>
                <a:srgbClr val="003882"/>
              </a:solidFill>
              <a:latin typeface="+mj-lt"/>
              <a:ea typeface="+mj-ea"/>
              <a:cs typeface="+mj-cs"/>
            </a:endParaRPr>
          </a:p>
          <a:p>
            <a:pPr marL="0" indent="0">
              <a:spcAft>
                <a:spcPts val="1800"/>
              </a:spcAft>
              <a:buFont typeface="Arial" pitchFamily="34" charset="0"/>
              <a:buNone/>
            </a:pPr>
            <a:r>
              <a:rPr lang="en-US" b="1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   </a:t>
            </a:r>
            <a:r>
              <a:rPr lang="en-US" dirty="0" smtClean="0">
                <a:latin typeface="+mj-lt"/>
                <a:ea typeface="+mj-ea"/>
                <a:cs typeface="+mj-cs"/>
              </a:rPr>
              <a:t>call</a:t>
            </a:r>
            <a:r>
              <a:rPr lang="en-US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 |</a:t>
            </a:r>
            <a:r>
              <a:rPr lang="en-US" dirty="0" smtClean="0">
                <a:solidFill>
                  <a:srgbClr val="00388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smtClean="0">
                <a:latin typeface="+mj-lt"/>
                <a:ea typeface="+mj-ea"/>
                <a:cs typeface="+mj-cs"/>
              </a:rPr>
              <a:t>TBD</a:t>
            </a:r>
            <a:endParaRPr lang="en-US" dirty="0" smtClean="0">
              <a:latin typeface="+mj-lt"/>
              <a:ea typeface="+mj-ea"/>
              <a:cs typeface="+mj-cs"/>
            </a:endParaRPr>
          </a:p>
          <a:p>
            <a:pPr marL="0" indent="0">
              <a:spcAft>
                <a:spcPts val="1800"/>
              </a:spcAft>
              <a:buFont typeface="Arial" pitchFamily="34" charset="0"/>
              <a:buNone/>
            </a:pPr>
            <a:r>
              <a:rPr lang="en-US" dirty="0" smtClean="0">
                <a:latin typeface="+mj-lt"/>
                <a:ea typeface="+mj-ea"/>
                <a:cs typeface="+mj-cs"/>
              </a:rPr>
              <a:t>email</a:t>
            </a:r>
            <a:r>
              <a:rPr lang="en-US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 |</a:t>
            </a:r>
            <a:r>
              <a:rPr lang="en-US" dirty="0" smtClean="0">
                <a:solidFill>
                  <a:srgbClr val="00388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smtClean="0">
                <a:latin typeface="+mj-lt"/>
                <a:ea typeface="+mj-ea"/>
                <a:cs typeface="+mj-cs"/>
              </a:rPr>
              <a:t>TBD</a:t>
            </a:r>
            <a:endParaRPr lang="en-US" dirty="0" smtClean="0">
              <a:latin typeface="+mj-lt"/>
              <a:ea typeface="+mj-ea"/>
              <a:cs typeface="+mj-cs"/>
            </a:endParaRPr>
          </a:p>
          <a:p>
            <a:pPr marL="0" indent="0">
              <a:spcAft>
                <a:spcPts val="1800"/>
              </a:spcAft>
              <a:buFont typeface="Arial" pitchFamily="34" charset="0"/>
              <a:buNone/>
            </a:pPr>
            <a:r>
              <a:rPr lang="en-US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dirty="0" smtClean="0">
                <a:latin typeface="+mj-lt"/>
                <a:ea typeface="+mj-ea"/>
                <a:cs typeface="+mj-cs"/>
              </a:rPr>
              <a:t>visit</a:t>
            </a:r>
            <a:r>
              <a:rPr lang="en-US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 |</a:t>
            </a:r>
            <a:r>
              <a:rPr lang="en-US" dirty="0" smtClean="0">
                <a:solidFill>
                  <a:srgbClr val="00388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smtClean="0">
                <a:latin typeface="+mj-lt"/>
                <a:ea typeface="+mj-ea"/>
                <a:cs typeface="+mj-cs"/>
              </a:rPr>
              <a:t>TBD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22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Slides</a:t>
            </a:r>
            <a:br>
              <a:rPr lang="en-US" dirty="0" smtClean="0"/>
            </a:b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34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25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l"/>
            <a:r>
              <a:rPr lang="en-US" sz="4000" b="1" dirty="0">
                <a:latin typeface="Arial" pitchFamily="34" charset="0"/>
                <a:cs typeface="Arial" pitchFamily="34" charset="0"/>
              </a:rPr>
              <a:t>The Advantages of </a:t>
            </a: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Automation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3600" dirty="0">
                <a:solidFill>
                  <a:schemeClr val="bg2">
                    <a:lumMod val="50000"/>
                  </a:schemeClr>
                </a:solidFill>
              </a:rPr>
            </a:br>
            <a:endParaRPr lang="en-US" sz="3600" b="1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0195528"/>
              </p:ext>
            </p:extLst>
          </p:nvPr>
        </p:nvGraphicFramePr>
        <p:xfrm>
          <a:off x="651170" y="1270301"/>
          <a:ext cx="7758540" cy="4357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34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933601"/>
              </p:ext>
            </p:extLst>
          </p:nvPr>
        </p:nvGraphicFramePr>
        <p:xfrm>
          <a:off x="-627090" y="-254830"/>
          <a:ext cx="10820400" cy="693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810" y="1929980"/>
            <a:ext cx="3810000" cy="1981200"/>
          </a:xfrm>
        </p:spPr>
        <p:txBody>
          <a:bodyPr>
            <a:normAutofit/>
          </a:bodyPr>
          <a:lstStyle/>
          <a:p>
            <a:r>
              <a:rPr lang="en-US" dirty="0" smtClean="0"/>
              <a:t>Mobile Data Collection by the Numbers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59180" y="1341620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Bernard MT Condensed" panose="02050806060905020404" pitchFamily="18" charset="0"/>
              </a:rPr>
              <a:t>99%</a:t>
            </a:r>
            <a:endParaRPr lang="en-US" sz="4000" dirty="0">
              <a:solidFill>
                <a:srgbClr val="00B05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6332" y="2865620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Bernard MT Condensed" panose="02050806060905020404" pitchFamily="18" charset="0"/>
              </a:rPr>
              <a:t>25%</a:t>
            </a:r>
            <a:endParaRPr lang="en-US" sz="4000" dirty="0">
              <a:solidFill>
                <a:srgbClr val="00B05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75712" y="4146030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Bernard MT Condensed" panose="02050806060905020404" pitchFamily="18" charset="0"/>
              </a:rPr>
              <a:t>30%</a:t>
            </a:r>
            <a:endParaRPr lang="en-US" sz="4000" dirty="0">
              <a:solidFill>
                <a:srgbClr val="00B05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4090" y="4976336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Bernard MT Condensed" panose="02050806060905020404" pitchFamily="18" charset="0"/>
              </a:rPr>
              <a:t>80%</a:t>
            </a:r>
            <a:endParaRPr lang="en-US" sz="4000" dirty="0">
              <a:solidFill>
                <a:srgbClr val="00B05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RFgen System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44" y="999817"/>
            <a:ext cx="6963311" cy="4978559"/>
          </a:xfrm>
        </p:spPr>
      </p:pic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0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3483742"/>
            <a:ext cx="9152022" cy="2353489"/>
          </a:xfrm>
          <a:prstGeom prst="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909000"/>
            <a:ext cx="9144000" cy="2580409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RFgen Architecture On-Premise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3" y="3507838"/>
            <a:ext cx="4632614" cy="23293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2" y="913763"/>
            <a:ext cx="4632614" cy="2580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791200" y="1876926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RFgen On-Premise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Scenario 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9222" y="4403542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RFgen On-Premise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Scenario 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2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2123386"/>
            <a:ext cx="9144000" cy="2601014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RFgen Architecture In the Cloud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91200" y="322445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RFgen in the Cloud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2" y="2132912"/>
            <a:ext cx="4252402" cy="2591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Paper-Based and Manual Processes Create Inefficiencies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21" y="1480280"/>
            <a:ext cx="9201783" cy="43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868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02377"/>
            <a:ext cx="9144000" cy="3818659"/>
          </a:xfrm>
          <a:prstGeom prst="rect">
            <a:avLst/>
          </a:prstGeom>
          <a:ln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RFgen Connectivity Scenarios</a:t>
            </a:r>
            <a:endParaRPr lang="en-US" sz="3100" dirty="0">
              <a:solidFill>
                <a:srgbClr val="9C1B3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49" y="1502377"/>
            <a:ext cx="4173682" cy="38186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791200" y="3096118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RFgen in or Near the Plant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RFgen Application Framework</a:t>
            </a:r>
            <a:endParaRPr lang="en-US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83" y="1393576"/>
            <a:ext cx="3457575" cy="42297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41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4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438525"/>
            <a:ext cx="7620000" cy="1362075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[Prospect Name]’s Business Challenge</a:t>
            </a: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42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90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2911" y="1435846"/>
            <a:ext cx="15204143" cy="435535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6096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 smtClean="0">
                <a:solidFill>
                  <a:schemeClr val="tx2"/>
                </a:solidFill>
                <a:latin typeface="Arial" charset="0"/>
                <a:ea typeface="+mj-ea"/>
              </a:rPr>
              <a:t> 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[Prospect Name]’s Business Challenge</a:t>
            </a:r>
            <a:r>
              <a:rPr lang="en-US" sz="3600" dirty="0"/>
              <a:t> </a:t>
            </a:r>
            <a:endParaRPr lang="en-US" sz="36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43</a:t>
            </a:fld>
            <a:endParaRPr lang="en-US" dirty="0"/>
          </a:p>
        </p:txBody>
      </p:sp>
      <p:sp>
        <p:nvSpPr>
          <p:cNvPr id="10" name="Rectangle 10"/>
          <p:cNvSpPr txBox="1">
            <a:spLocks noChangeArrowheads="1"/>
          </p:cNvSpPr>
          <p:nvPr/>
        </p:nvSpPr>
        <p:spPr>
          <a:xfrm>
            <a:off x="3872567" y="1674725"/>
            <a:ext cx="4652250" cy="3876524"/>
          </a:xfrm>
          <a:prstGeom prst="rect">
            <a:avLst/>
          </a:prstGeom>
          <a:solidFill>
            <a:schemeClr val="bg1">
              <a:alpha val="93000"/>
            </a:schemeClr>
          </a:solidFill>
          <a:ln w="31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Arial" charset="0"/>
              </a:rPr>
              <a:t>Briefly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describe the prospect’s business challenge</a:t>
            </a:r>
            <a:endParaRPr lang="en-US" sz="1600" dirty="0">
              <a:solidFill>
                <a:schemeClr val="tx1"/>
              </a:solidFill>
              <a:latin typeface="Arial" charset="0"/>
            </a:endParaRP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  <a:endParaRPr lang="en-US" sz="16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02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05" y="1417040"/>
            <a:ext cx="11032015" cy="437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6096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 smtClean="0">
                <a:solidFill>
                  <a:schemeClr val="tx2"/>
                </a:solidFill>
                <a:latin typeface="Arial" charset="0"/>
                <a:ea typeface="+mj-ea"/>
              </a:rPr>
              <a:t> 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[Prospect Name]’s Expected Project Deliverables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44</a:t>
            </a:fld>
            <a:endParaRPr lang="en-US" dirty="0"/>
          </a:p>
        </p:txBody>
      </p:sp>
      <p:sp>
        <p:nvSpPr>
          <p:cNvPr id="9" name="Rectangle 10"/>
          <p:cNvSpPr txBox="1">
            <a:spLocks noChangeArrowheads="1"/>
          </p:cNvSpPr>
          <p:nvPr/>
        </p:nvSpPr>
        <p:spPr>
          <a:xfrm>
            <a:off x="523491" y="1660211"/>
            <a:ext cx="4652250" cy="3876524"/>
          </a:xfrm>
          <a:prstGeom prst="rect">
            <a:avLst/>
          </a:prstGeom>
          <a:solidFill>
            <a:schemeClr val="bg1">
              <a:alpha val="93000"/>
            </a:schemeClr>
          </a:solidFill>
          <a:ln w="31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Arial" charset="0"/>
              </a:rPr>
              <a:t>Briefly outline what they hope to get by automating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  <a:endParaRPr lang="en-US" sz="16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93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[Prospect Name]’s Requirements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4007285"/>
              </p:ext>
            </p:extLst>
          </p:nvPr>
        </p:nvGraphicFramePr>
        <p:xfrm>
          <a:off x="457200" y="1332908"/>
          <a:ext cx="8229600" cy="4389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400"/>
                <a:gridCol w="1600200"/>
              </a:tblGrid>
              <a:tr h="648974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Requirement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RFgen Meets </a:t>
                      </a:r>
                      <a:r>
                        <a:rPr lang="en-US" sz="1600" baseline="0" dirty="0" smtClean="0"/>
                        <a:t>Requirement</a:t>
                      </a:r>
                      <a:endParaRPr lang="en-US" sz="1600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Text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Text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Text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595" y="2037472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10" y="2861604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054" y="3283908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71" y="3696737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808" y="4110037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595" y="4526260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159" y="4938056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767" y="5352610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68" y="2443317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1014" y1="38585" x2="41892" y2="45981"/>
                        <a14:foregroundMark x1="41892" y1="46302" x2="27027" y2="31190"/>
                        <a14:foregroundMark x1="26689" y1="31190" x2="27703" y2="25080"/>
                        <a14:foregroundMark x1="28378" y1="25723" x2="34797" y2="24437"/>
                        <a14:foregroundMark x1="35135" y1="24437" x2="49662" y2="36656"/>
                        <a14:foregroundMark x1="51351" y1="38907" x2="60473" y2="46302"/>
                        <a14:foregroundMark x1="60811" y1="46302" x2="76014" y2="30547"/>
                        <a14:foregroundMark x1="76014" y1="30547" x2="74662" y2="26367"/>
                        <a14:foregroundMark x1="74662" y1="26367" x2="69595" y2="24116"/>
                        <a14:foregroundMark x1="69257" y1="24759" x2="62838" y2="28296"/>
                        <a14:foregroundMark x1="62838" y1="28939" x2="52027" y2="38264"/>
                        <a14:foregroundMark x1="42568" y1="46945" x2="51014" y2="54662"/>
                        <a14:foregroundMark x1="51689" y1="55627" x2="60811" y2="46945"/>
                        <a14:foregroundMark x1="60811" y1="47910" x2="75676" y2="62058"/>
                        <a14:foregroundMark x1="75676" y1="62701" x2="75676" y2="65595"/>
                        <a14:foregroundMark x1="75338" y1="66881" x2="71284" y2="69775"/>
                        <a14:foregroundMark x1="70946" y1="70418" x2="65878" y2="68810"/>
                        <a14:foregroundMark x1="65878" y1="68810" x2="51689" y2="55305"/>
                        <a14:foregroundMark x1="51014" y1="55627" x2="36486" y2="68810"/>
                        <a14:foregroundMark x1="36486" y1="69132" x2="31081" y2="69453"/>
                        <a14:foregroundMark x1="30405" y1="69453" x2="27027" y2="66881"/>
                        <a14:foregroundMark x1="27365" y1="66881" x2="26689" y2="61736"/>
                        <a14:foregroundMark x1="27027" y1="62701" x2="42568" y2="47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07" y="914400"/>
            <a:ext cx="314865" cy="330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33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84" y="1432798"/>
            <a:ext cx="10601966" cy="435343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6096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 smtClean="0">
                <a:solidFill>
                  <a:schemeClr val="tx2"/>
                </a:solidFill>
                <a:latin typeface="Arial" charset="0"/>
                <a:ea typeface="+mj-ea"/>
              </a:rPr>
              <a:t> 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55636"/>
            <a:ext cx="8458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4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How </a:t>
            </a:r>
            <a:r>
              <a:rPr lang="en-US" sz="1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will </a:t>
            </a:r>
            <a:r>
              <a:rPr lang="en-US" sz="144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RFgen </a:t>
            </a:r>
            <a:r>
              <a:rPr lang="en-US" sz="1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Meet </a:t>
            </a:r>
            <a:r>
              <a:rPr lang="en-US" sz="144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all of </a:t>
            </a:r>
            <a:r>
              <a:rPr lang="en-US" sz="1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Your Requirements?</a:t>
            </a:r>
            <a:r>
              <a:rPr lang="en-US" sz="3600" b="1" dirty="0">
                <a:solidFill>
                  <a:srgbClr val="002060"/>
                </a:solidFill>
              </a:rPr>
              <a:t/>
            </a:r>
            <a:br>
              <a:rPr lang="en-US" sz="3600" b="1" dirty="0">
                <a:solidFill>
                  <a:srgbClr val="002060"/>
                </a:solidFill>
              </a:rPr>
            </a:br>
            <a:endParaRPr lang="en-US" sz="3600" b="1" dirty="0">
              <a:solidFill>
                <a:srgbClr val="002060"/>
              </a:solidFill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46</a:t>
            </a:fld>
            <a:endParaRPr lang="en-US" dirty="0"/>
          </a:p>
        </p:txBody>
      </p:sp>
      <p:sp>
        <p:nvSpPr>
          <p:cNvPr id="10" name="Rectangle 10"/>
          <p:cNvSpPr txBox="1">
            <a:spLocks noChangeArrowheads="1"/>
          </p:cNvSpPr>
          <p:nvPr/>
        </p:nvSpPr>
        <p:spPr>
          <a:xfrm>
            <a:off x="3875689" y="1660211"/>
            <a:ext cx="4652250" cy="3876524"/>
          </a:xfrm>
          <a:prstGeom prst="rect">
            <a:avLst/>
          </a:prstGeom>
          <a:solidFill>
            <a:schemeClr val="bg1">
              <a:alpha val="93000"/>
            </a:schemeClr>
          </a:solidFill>
          <a:ln w="31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flexibility and robustness of the RFgen Mobile Framework enables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 to meet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all of [Prospect Name]’s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requirement for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warehouse automation and mobility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715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Let’s take a look at RFgen Mobile Foundations for SAP Business One. </a:t>
            </a:r>
            <a:endParaRPr lang="en-US" sz="2000" b="1" dirty="0">
              <a:solidFill>
                <a:srgbClr val="00206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81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Your RFgen Project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7095223"/>
              </p:ext>
            </p:extLst>
          </p:nvPr>
        </p:nvGraphicFramePr>
        <p:xfrm>
          <a:off x="457200" y="974184"/>
          <a:ext cx="50292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601503"/>
              </p:ext>
            </p:extLst>
          </p:nvPr>
        </p:nvGraphicFramePr>
        <p:xfrm>
          <a:off x="5715000" y="1143000"/>
          <a:ext cx="3276600" cy="4525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76600"/>
              </a:tblGrid>
              <a:tr h="1967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Transactions Includes in RFgen </a:t>
                      </a:r>
                      <a:r>
                        <a:rPr lang="en-US" sz="1200" u="none" strike="noStrike" dirty="0" smtClean="0">
                          <a:effectLst/>
                        </a:rPr>
                        <a:t>Solution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RFgen Distribution Suite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Cycle Count             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PO Receipt by PO/Line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RFgen Warehouse Management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Warehouse Director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Put Away by Item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RFgen License Plate Suite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Create Entity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Assign Entity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Create LP Type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Create Plate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Attach Plate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Detach Item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Transfer LP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Pick, Pack, Ship (Outbound)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Pick to Plate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Ship Confirm Plate / Load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RFgen Inquiries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Item/Location Inquiry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Location Inquiry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Supply/Demand Inquiry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PO Inquiry by Item / Line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</a:tbl>
          </a:graphicData>
        </a:graphic>
      </p:graphicFrame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It </a:t>
            </a:r>
            <a:r>
              <a:rPr lang="en-US" sz="3200" dirty="0"/>
              <a:t>also </a:t>
            </a:r>
            <a:r>
              <a:rPr lang="en-US" sz="3200" dirty="0" smtClean="0"/>
              <a:t>Makes </a:t>
            </a:r>
            <a:r>
              <a:rPr lang="en-US" sz="3200" dirty="0"/>
              <a:t>it Difficult </a:t>
            </a:r>
            <a:r>
              <a:rPr lang="en-US" sz="3200" dirty="0" smtClean="0"/>
              <a:t>to </a:t>
            </a:r>
            <a:r>
              <a:rPr lang="en-US" sz="3200" dirty="0"/>
              <a:t>Get </a:t>
            </a:r>
            <a:r>
              <a:rPr lang="en-US" sz="3200" dirty="0" smtClean="0"/>
              <a:t>Real-Time </a:t>
            </a:r>
            <a:r>
              <a:rPr lang="en-US" sz="3200" dirty="0"/>
              <a:t>Visibility into Inventory 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637" y="1464592"/>
            <a:ext cx="10228871" cy="435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29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What You Need are Barcode and Mobile Solutions </a:t>
            </a:r>
            <a:r>
              <a:rPr lang="en-US" sz="3200" dirty="0"/>
              <a:t>to </a:t>
            </a:r>
            <a:r>
              <a:rPr lang="en-US" sz="3200" dirty="0" smtClean="0"/>
              <a:t>Track Inventory in Real-Time</a:t>
            </a:r>
            <a:endParaRPr lang="en-US" sz="32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293" y="1447800"/>
            <a:ext cx="15272593" cy="4374961"/>
          </a:xfrm>
        </p:spPr>
      </p:pic>
    </p:spTree>
    <p:extLst>
      <p:ext uri="{BB962C8B-B14F-4D97-AF65-F5344CB8AC3E}">
        <p14:creationId xmlns:p14="http://schemas.microsoft.com/office/powerpoint/2010/main" val="260439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RFgen Software Overview</a:t>
            </a:r>
            <a:br>
              <a:rPr lang="en-US" sz="44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7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99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85" y="1426467"/>
            <a:ext cx="9188768" cy="4390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 smtClean="0"/>
              <a:t>Who is RFgen Software?</a:t>
            </a:r>
            <a:endParaRPr lang="en-US" sz="31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7714818"/>
              </p:ext>
            </p:extLst>
          </p:nvPr>
        </p:nvGraphicFramePr>
        <p:xfrm>
          <a:off x="4307300" y="1361248"/>
          <a:ext cx="42672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83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RFgen Mobilizes the Supply Chain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1072298"/>
              </p:ext>
            </p:extLst>
          </p:nvPr>
        </p:nvGraphicFramePr>
        <p:xfrm>
          <a:off x="266704" y="857224"/>
          <a:ext cx="8534400" cy="50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61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RANSITION" val="DemoQuadFade.p3d 0"/>
  <p:tag name="POWER3D OPTIONS" val="Fast "/>
  <p:tag name="POWER3D IMAGE0" val="Pwrtrans.tga"/>
</p:tagLst>
</file>

<file path=ppt/theme/theme1.xml><?xml version="1.0" encoding="utf-8"?>
<a:theme xmlns:a="http://schemas.openxmlformats.org/drawingml/2006/main" name="PPT POTX Template - RFgen">
  <a:themeElements>
    <a:clrScheme name="RFgen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C1B30"/>
      </a:accent2>
      <a:accent3>
        <a:srgbClr val="4E8545"/>
      </a:accent3>
      <a:accent4>
        <a:srgbClr val="604878"/>
      </a:accent4>
      <a:accent5>
        <a:srgbClr val="4BACC6"/>
      </a:accent5>
      <a:accent6>
        <a:srgbClr val="B1A0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Presentation Template - SAP</Template>
  <TotalTime>10896</TotalTime>
  <Words>2249</Words>
  <Application>Microsoft Office PowerPoint</Application>
  <PresentationFormat>On-screen Show (4:3)</PresentationFormat>
  <Paragraphs>506</Paragraphs>
  <Slides>47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PPT POTX Template - RFgen</vt:lpstr>
      <vt:lpstr>An Introduction to RFgen Mobile Foundations for SAP Business One</vt:lpstr>
      <vt:lpstr>Agenda</vt:lpstr>
      <vt:lpstr>8 Challenges Solved with a Mobile Data Collection Solution</vt:lpstr>
      <vt:lpstr>Paper-Based and Manual Processes Create Inefficiencies</vt:lpstr>
      <vt:lpstr>It also Makes it Difficult to Get Real-Time Visibility into Inventory  </vt:lpstr>
      <vt:lpstr>What You Need are Barcode and Mobile Solutions to Track Inventory in Real-Time</vt:lpstr>
      <vt:lpstr>RFgen Software Overview  </vt:lpstr>
      <vt:lpstr>Who is RFgen Software?</vt:lpstr>
      <vt:lpstr>RFgen Mobilizes the Supply Chain</vt:lpstr>
      <vt:lpstr>How is RFgen Different than a WMS?</vt:lpstr>
      <vt:lpstr>The RFgen Mobile Framework</vt:lpstr>
      <vt:lpstr>Where is RFgen Used?</vt:lpstr>
      <vt:lpstr>2,800+ Sites | 25+ Industries | 35+ Countries</vt:lpstr>
      <vt:lpstr>RFgen Mobile Foundations For SAP Business One </vt:lpstr>
      <vt:lpstr>RFgen Mobile Foundations for  SAP Business One</vt:lpstr>
      <vt:lpstr>RFgen-SAP Business One Integration</vt:lpstr>
      <vt:lpstr>RFgen Framework for SAP Business One</vt:lpstr>
      <vt:lpstr>PowerPoint Presentation</vt:lpstr>
      <vt:lpstr>RFgen-SAP Business One Integration</vt:lpstr>
      <vt:lpstr>Pre-Built SAP B1 Mobile Apps Included</vt:lpstr>
      <vt:lpstr>RFgen Connectivity Scenarios</vt:lpstr>
      <vt:lpstr>Deployment Options</vt:lpstr>
      <vt:lpstr>Zero Footprint on SAP Business One Means Hassle-Free SAP B1 Upgrades</vt:lpstr>
      <vt:lpstr>RFgen Implements in Weeks, Not Months</vt:lpstr>
      <vt:lpstr>What You Can Do With RFgen</vt:lpstr>
      <vt:lpstr>PowerPoint Presentation</vt:lpstr>
      <vt:lpstr>PowerPoint Presentation</vt:lpstr>
      <vt:lpstr>PowerPoint Presentation</vt:lpstr>
      <vt:lpstr>SAP Business One  Customer Success Story</vt:lpstr>
      <vt:lpstr>PowerPoint Presentation</vt:lpstr>
      <vt:lpstr>RFgen is a Total Solutions Provider</vt:lpstr>
      <vt:lpstr>How [Prospect] Wins with RFgen</vt:lpstr>
      <vt:lpstr>Questions?</vt:lpstr>
      <vt:lpstr>Other Slides </vt:lpstr>
      <vt:lpstr>The Advantages of Automation  </vt:lpstr>
      <vt:lpstr>Mobile Data Collection by the Numbers</vt:lpstr>
      <vt:lpstr>RFgen System Architecture</vt:lpstr>
      <vt:lpstr>RFgen Architecture On-Premise</vt:lpstr>
      <vt:lpstr>RFgen Architecture In the Cloud</vt:lpstr>
      <vt:lpstr>RFgen Connectivity Scenarios</vt:lpstr>
      <vt:lpstr>RFgen Application Framework</vt:lpstr>
      <vt:lpstr>[Prospect Name]’s Business Challenge</vt:lpstr>
      <vt:lpstr>PowerPoint Presentation</vt:lpstr>
      <vt:lpstr>PowerPoint Presentation</vt:lpstr>
      <vt:lpstr>[Prospect Name]’s Requirements</vt:lpstr>
      <vt:lpstr>PowerPoint Presentation</vt:lpstr>
      <vt:lpstr>Summary of Your RFgen Project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Master</dc:creator>
  <cp:lastModifiedBy>Nancy Master</cp:lastModifiedBy>
  <cp:revision>297</cp:revision>
  <dcterms:created xsi:type="dcterms:W3CDTF">2012-07-17T21:12:26Z</dcterms:created>
  <dcterms:modified xsi:type="dcterms:W3CDTF">2016-02-19T20:44:24Z</dcterms:modified>
</cp:coreProperties>
</file>